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8" r:id="rId2"/>
    <p:sldId id="256" r:id="rId3"/>
    <p:sldId id="257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7" r:id="rId14"/>
    <p:sldId id="278" r:id="rId15"/>
    <p:sldId id="271" r:id="rId16"/>
    <p:sldId id="272" r:id="rId17"/>
    <p:sldId id="279" r:id="rId18"/>
    <p:sldId id="283" r:id="rId19"/>
    <p:sldId id="281" r:id="rId20"/>
    <p:sldId id="284" r:id="rId21"/>
    <p:sldId id="285" r:id="rId22"/>
    <p:sldId id="274" r:id="rId23"/>
    <p:sldId id="286" r:id="rId24"/>
    <p:sldId id="276" r:id="rId25"/>
    <p:sldId id="287" r:id="rId26"/>
    <p:sldId id="282" r:id="rId27"/>
    <p:sldId id="289" r:id="rId28"/>
    <p:sldId id="280" r:id="rId2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6B54"/>
    <a:srgbClr val="4F3726"/>
    <a:srgbClr val="4F71B0"/>
    <a:srgbClr val="B7B6B6"/>
    <a:srgbClr val="3F1A23"/>
    <a:srgbClr val="FF0066"/>
    <a:srgbClr val="FF66FF"/>
    <a:srgbClr val="2D2538"/>
    <a:srgbClr val="402C13"/>
    <a:srgbClr val="BC9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1" autoAdjust="0"/>
    <p:restoredTop sz="94660"/>
  </p:normalViewPr>
  <p:slideViewPr>
    <p:cSldViewPr snapToGrid="0">
      <p:cViewPr>
        <p:scale>
          <a:sx n="100" d="100"/>
          <a:sy n="100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a Pluskalová" userId="9ab0b3de4b07acab" providerId="LiveId" clId="{5ACD9F00-E17F-4483-A095-4A0043DC1F0F}"/>
    <pc:docChg chg="undo custSel addSld delSld modSld sldOrd modShowInfo">
      <pc:chgData name="Hana Pluskalová" userId="9ab0b3de4b07acab" providerId="LiveId" clId="{5ACD9F00-E17F-4483-A095-4A0043DC1F0F}" dt="2025-01-21T23:44:17.115" v="2641" actId="1076"/>
      <pc:docMkLst>
        <pc:docMk/>
      </pc:docMkLst>
      <pc:sldChg chg="ord modTransition setBg">
        <pc:chgData name="Hana Pluskalová" userId="9ab0b3de4b07acab" providerId="LiveId" clId="{5ACD9F00-E17F-4483-A095-4A0043DC1F0F}" dt="2025-01-21T23:35:27.015" v="2545"/>
        <pc:sldMkLst>
          <pc:docMk/>
          <pc:sldMk cId="2208282486" sldId="256"/>
        </pc:sldMkLst>
      </pc:sldChg>
      <pc:sldChg chg="setBg">
        <pc:chgData name="Hana Pluskalová" userId="9ab0b3de4b07acab" providerId="LiveId" clId="{5ACD9F00-E17F-4483-A095-4A0043DC1F0F}" dt="2025-01-21T23:35:27.015" v="2545"/>
        <pc:sldMkLst>
          <pc:docMk/>
          <pc:sldMk cId="3745503476" sldId="257"/>
        </pc:sldMkLst>
      </pc:sldChg>
      <pc:sldChg chg="setBg">
        <pc:chgData name="Hana Pluskalová" userId="9ab0b3de4b07acab" providerId="LiveId" clId="{5ACD9F00-E17F-4483-A095-4A0043DC1F0F}" dt="2025-01-21T23:35:27.015" v="2545"/>
        <pc:sldMkLst>
          <pc:docMk/>
          <pc:sldMk cId="1902018218" sldId="259"/>
        </pc:sldMkLst>
      </pc:sldChg>
      <pc:sldChg chg="setBg">
        <pc:chgData name="Hana Pluskalová" userId="9ab0b3de4b07acab" providerId="LiveId" clId="{5ACD9F00-E17F-4483-A095-4A0043DC1F0F}" dt="2025-01-21T23:35:27.015" v="2545"/>
        <pc:sldMkLst>
          <pc:docMk/>
          <pc:sldMk cId="3956513085" sldId="261"/>
        </pc:sldMkLst>
      </pc:sldChg>
      <pc:sldChg chg="setBg">
        <pc:chgData name="Hana Pluskalová" userId="9ab0b3de4b07acab" providerId="LiveId" clId="{5ACD9F00-E17F-4483-A095-4A0043DC1F0F}" dt="2025-01-21T23:35:27.015" v="2545"/>
        <pc:sldMkLst>
          <pc:docMk/>
          <pc:sldMk cId="1234754999" sldId="263"/>
        </pc:sldMkLst>
      </pc:sldChg>
      <pc:sldChg chg="setBg">
        <pc:chgData name="Hana Pluskalová" userId="9ab0b3de4b07acab" providerId="LiveId" clId="{5ACD9F00-E17F-4483-A095-4A0043DC1F0F}" dt="2025-01-21T23:35:27.015" v="2545"/>
        <pc:sldMkLst>
          <pc:docMk/>
          <pc:sldMk cId="3799663101" sldId="264"/>
        </pc:sldMkLst>
      </pc:sldChg>
      <pc:sldChg chg="modTransition">
        <pc:chgData name="Hana Pluskalová" userId="9ab0b3de4b07acab" providerId="LiveId" clId="{5ACD9F00-E17F-4483-A095-4A0043DC1F0F}" dt="2025-01-21T19:38:03.009" v="565"/>
        <pc:sldMkLst>
          <pc:docMk/>
          <pc:sldMk cId="3444839279" sldId="271"/>
        </pc:sldMkLst>
      </pc:sldChg>
      <pc:sldChg chg="addSp modSp modTransition">
        <pc:chgData name="Hana Pluskalová" userId="9ab0b3de4b07acab" providerId="LiveId" clId="{5ACD9F00-E17F-4483-A095-4A0043DC1F0F}" dt="2025-01-21T21:07:02.737" v="978" actId="1038"/>
        <pc:sldMkLst>
          <pc:docMk/>
          <pc:sldMk cId="1762395449" sldId="272"/>
        </pc:sldMkLst>
        <pc:picChg chg="add mod">
          <ac:chgData name="Hana Pluskalová" userId="9ab0b3de4b07acab" providerId="LiveId" clId="{5ACD9F00-E17F-4483-A095-4A0043DC1F0F}" dt="2025-01-21T21:07:02.737" v="978" actId="1038"/>
          <ac:picMkLst>
            <pc:docMk/>
            <pc:sldMk cId="1762395449" sldId="272"/>
            <ac:picMk id="3" creationId="{8D06338B-D4FE-AB53-D1EA-ECFF714E7909}"/>
          </ac:picMkLst>
        </pc:picChg>
        <pc:picChg chg="add mod">
          <ac:chgData name="Hana Pluskalová" userId="9ab0b3de4b07acab" providerId="LiveId" clId="{5ACD9F00-E17F-4483-A095-4A0043DC1F0F}" dt="2025-01-21T21:07:02.737" v="978" actId="1038"/>
          <ac:picMkLst>
            <pc:docMk/>
            <pc:sldMk cId="1762395449" sldId="272"/>
            <ac:picMk id="4" creationId="{9892E64C-C51D-FDE8-1A57-8A2936F9396D}"/>
          </ac:picMkLst>
        </pc:picChg>
        <pc:picChg chg="add mod">
          <ac:chgData name="Hana Pluskalová" userId="9ab0b3de4b07acab" providerId="LiveId" clId="{5ACD9F00-E17F-4483-A095-4A0043DC1F0F}" dt="2025-01-21T21:07:02.737" v="978" actId="1038"/>
          <ac:picMkLst>
            <pc:docMk/>
            <pc:sldMk cId="1762395449" sldId="272"/>
            <ac:picMk id="5" creationId="{ECB9BB6F-646C-C14E-B424-85422253DFBD}"/>
          </ac:picMkLst>
        </pc:picChg>
        <pc:picChg chg="add mod">
          <ac:chgData name="Hana Pluskalová" userId="9ab0b3de4b07acab" providerId="LiveId" clId="{5ACD9F00-E17F-4483-A095-4A0043DC1F0F}" dt="2025-01-21T21:07:02.737" v="978" actId="1038"/>
          <ac:picMkLst>
            <pc:docMk/>
            <pc:sldMk cId="1762395449" sldId="272"/>
            <ac:picMk id="6" creationId="{8D7D7D42-AE65-D408-8357-CB644160D81E}"/>
          </ac:picMkLst>
        </pc:picChg>
        <pc:picChg chg="add mod">
          <ac:chgData name="Hana Pluskalová" userId="9ab0b3de4b07acab" providerId="LiveId" clId="{5ACD9F00-E17F-4483-A095-4A0043DC1F0F}" dt="2025-01-21T21:07:02.737" v="978" actId="1038"/>
          <ac:picMkLst>
            <pc:docMk/>
            <pc:sldMk cId="1762395449" sldId="272"/>
            <ac:picMk id="7" creationId="{2E671512-A431-DEDD-3DD8-48E99B44F7D1}"/>
          </ac:picMkLst>
        </pc:picChg>
        <pc:picChg chg="add mod">
          <ac:chgData name="Hana Pluskalová" userId="9ab0b3de4b07acab" providerId="LiveId" clId="{5ACD9F00-E17F-4483-A095-4A0043DC1F0F}" dt="2025-01-21T21:07:02.737" v="978" actId="1038"/>
          <ac:picMkLst>
            <pc:docMk/>
            <pc:sldMk cId="1762395449" sldId="272"/>
            <ac:picMk id="8" creationId="{45B5DF30-846C-FF5D-27FA-864B847CBE86}"/>
          </ac:picMkLst>
        </pc:picChg>
      </pc:sldChg>
      <pc:sldChg chg="addSp delSp modSp mod modTransition delAnim modAnim">
        <pc:chgData name="Hana Pluskalová" userId="9ab0b3de4b07acab" providerId="LiveId" clId="{5ACD9F00-E17F-4483-A095-4A0043DC1F0F}" dt="2025-01-21T23:26:54.255" v="2240"/>
        <pc:sldMkLst>
          <pc:docMk/>
          <pc:sldMk cId="1079420923" sldId="274"/>
        </pc:sldMkLst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00" creationId="{52BC3EEB-7B5C-453D-E48C-3ABAB73B6CB3}"/>
          </ac:spMkLst>
        </pc:spChg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01" creationId="{A7DE153D-5DB2-73D7-D5E9-8BD65881BB18}"/>
          </ac:spMkLst>
        </pc:spChg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03" creationId="{2BCDF808-7301-E50B-F0DC-CED8359C1C74}"/>
          </ac:spMkLst>
        </pc:spChg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06" creationId="{1348F25C-E61B-977D-49C9-4AEDA0CFAC26}"/>
          </ac:spMkLst>
        </pc:spChg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07" creationId="{BD95A1E4-4FFD-A5C8-4AC2-56370394726C}"/>
          </ac:spMkLst>
        </pc:spChg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09" creationId="{C499A911-ECB1-927B-E27C-B7CA6F18272A}"/>
          </ac:spMkLst>
        </pc:spChg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10" creationId="{97C4078B-C056-F32F-3C01-6642FC3329E4}"/>
          </ac:spMkLst>
        </pc:spChg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14" creationId="{DA0C16CF-AF45-5361-A75D-B657B02980D9}"/>
          </ac:spMkLst>
        </pc:spChg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15" creationId="{2ACEF382-B677-90EE-2A1A-69794578CFC5}"/>
          </ac:spMkLst>
        </pc:spChg>
        <pc:spChg chg="mod">
          <ac:chgData name="Hana Pluskalová" userId="9ab0b3de4b07acab" providerId="LiveId" clId="{5ACD9F00-E17F-4483-A095-4A0043DC1F0F}" dt="2025-01-21T20:34:56.593" v="772" actId="1076"/>
          <ac:spMkLst>
            <pc:docMk/>
            <pc:sldMk cId="1079420923" sldId="274"/>
            <ac:spMk id="11316" creationId="{C25DA735-EC7D-CA9E-F47C-D29D77F3C3D9}"/>
          </ac:spMkLst>
        </pc:spChg>
        <pc:spChg chg="mod">
          <ac:chgData name="Hana Pluskalová" userId="9ab0b3de4b07acab" providerId="LiveId" clId="{5ACD9F00-E17F-4483-A095-4A0043DC1F0F}" dt="2025-01-21T20:05:07.239" v="671" actId="207"/>
          <ac:spMkLst>
            <pc:docMk/>
            <pc:sldMk cId="1079420923" sldId="274"/>
            <ac:spMk id="12407" creationId="{F66E6DE9-A277-C219-47B9-AD95947595EB}"/>
          </ac:spMkLst>
        </pc:spChg>
        <pc:spChg chg="mod">
          <ac:chgData name="Hana Pluskalová" userId="9ab0b3de4b07acab" providerId="LiveId" clId="{5ACD9F00-E17F-4483-A095-4A0043DC1F0F}" dt="2025-01-21T20:08:58.951" v="682" actId="207"/>
          <ac:spMkLst>
            <pc:docMk/>
            <pc:sldMk cId="1079420923" sldId="274"/>
            <ac:spMk id="12409" creationId="{2BD11C2F-D482-1B53-1E71-5D55CA30327E}"/>
          </ac:spMkLst>
        </pc:spChg>
        <pc:spChg chg="mod">
          <ac:chgData name="Hana Pluskalová" userId="9ab0b3de4b07acab" providerId="LiveId" clId="{5ACD9F00-E17F-4483-A095-4A0043DC1F0F}" dt="2025-01-21T20:44:37.832" v="826" actId="1076"/>
          <ac:spMkLst>
            <pc:docMk/>
            <pc:sldMk cId="1079420923" sldId="274"/>
            <ac:spMk id="12410" creationId="{01A25DDB-9A1A-D904-F9F0-470550F6FF29}"/>
          </ac:spMkLst>
        </pc:spChg>
        <pc:spChg chg="mod">
          <ac:chgData name="Hana Pluskalová" userId="9ab0b3de4b07acab" providerId="LiveId" clId="{5ACD9F00-E17F-4483-A095-4A0043DC1F0F}" dt="2025-01-21T20:35:46.389" v="780" actId="207"/>
          <ac:spMkLst>
            <pc:docMk/>
            <pc:sldMk cId="1079420923" sldId="274"/>
            <ac:spMk id="12413" creationId="{CD8852D5-8BBC-6E77-BE66-8775830AD9EA}"/>
          </ac:spMkLst>
        </pc:spChg>
        <pc:spChg chg="add mod">
          <ac:chgData name="Hana Pluskalová" userId="9ab0b3de4b07acab" providerId="LiveId" clId="{5ACD9F00-E17F-4483-A095-4A0043DC1F0F}" dt="2025-01-21T19:41:41.039" v="582" actId="693"/>
          <ac:spMkLst>
            <pc:docMk/>
            <pc:sldMk cId="1079420923" sldId="274"/>
            <ac:spMk id="12533" creationId="{BFD6CC8F-B5A9-CC01-59FE-8EC97395AD0E}"/>
          </ac:spMkLst>
        </pc:spChg>
        <pc:spChg chg="add mod">
          <ac:chgData name="Hana Pluskalová" userId="9ab0b3de4b07acab" providerId="LiveId" clId="{5ACD9F00-E17F-4483-A095-4A0043DC1F0F}" dt="2025-01-21T19:41:41.039" v="582" actId="693"/>
          <ac:spMkLst>
            <pc:docMk/>
            <pc:sldMk cId="1079420923" sldId="274"/>
            <ac:spMk id="12534" creationId="{8DA734CF-9139-3562-232A-3C20A08CED57}"/>
          </ac:spMkLst>
        </pc:spChg>
        <pc:spChg chg="add mod">
          <ac:chgData name="Hana Pluskalová" userId="9ab0b3de4b07acab" providerId="LiveId" clId="{5ACD9F00-E17F-4483-A095-4A0043DC1F0F}" dt="2025-01-21T19:41:41.039" v="582" actId="693"/>
          <ac:spMkLst>
            <pc:docMk/>
            <pc:sldMk cId="1079420923" sldId="274"/>
            <ac:spMk id="12535" creationId="{D817B1A0-C66C-D15F-B2DF-5AA021C3C561}"/>
          </ac:spMkLst>
        </pc:spChg>
        <pc:spChg chg="add mod">
          <ac:chgData name="Hana Pluskalová" userId="9ab0b3de4b07acab" providerId="LiveId" clId="{5ACD9F00-E17F-4483-A095-4A0043DC1F0F}" dt="2025-01-21T19:41:41.039" v="582" actId="693"/>
          <ac:spMkLst>
            <pc:docMk/>
            <pc:sldMk cId="1079420923" sldId="274"/>
            <ac:spMk id="12536" creationId="{B99E2D5C-AC50-6E14-CCB7-5C78C09F3950}"/>
          </ac:spMkLst>
        </pc:spChg>
        <pc:spChg chg="add mod">
          <ac:chgData name="Hana Pluskalová" userId="9ab0b3de4b07acab" providerId="LiveId" clId="{5ACD9F00-E17F-4483-A095-4A0043DC1F0F}" dt="2025-01-21T19:42:40.722" v="586" actId="207"/>
          <ac:spMkLst>
            <pc:docMk/>
            <pc:sldMk cId="1079420923" sldId="274"/>
            <ac:spMk id="12537" creationId="{84B95B08-826E-1D89-4CAF-62A5484AFDE3}"/>
          </ac:spMkLst>
        </pc:spChg>
        <pc:spChg chg="add mod">
          <ac:chgData name="Hana Pluskalová" userId="9ab0b3de4b07acab" providerId="LiveId" clId="{5ACD9F00-E17F-4483-A095-4A0043DC1F0F}" dt="2025-01-21T19:46:30.849" v="597" actId="1582"/>
          <ac:spMkLst>
            <pc:docMk/>
            <pc:sldMk cId="1079420923" sldId="274"/>
            <ac:spMk id="12538" creationId="{ABA6B7BD-71C9-EBAB-DDD2-951A7F90D8F0}"/>
          </ac:spMkLst>
        </pc:spChg>
        <pc:spChg chg="add mod">
          <ac:chgData name="Hana Pluskalová" userId="9ab0b3de4b07acab" providerId="LiveId" clId="{5ACD9F00-E17F-4483-A095-4A0043DC1F0F}" dt="2025-01-21T19:46:30.849" v="597" actId="1582"/>
          <ac:spMkLst>
            <pc:docMk/>
            <pc:sldMk cId="1079420923" sldId="274"/>
            <ac:spMk id="12539" creationId="{012B32D1-8B0B-E990-A3EE-C7BEE6D7C850}"/>
          </ac:spMkLst>
        </pc:spChg>
        <pc:spChg chg="add mod">
          <ac:chgData name="Hana Pluskalová" userId="9ab0b3de4b07acab" providerId="LiveId" clId="{5ACD9F00-E17F-4483-A095-4A0043DC1F0F}" dt="2025-01-21T19:46:30.849" v="597" actId="1582"/>
          <ac:spMkLst>
            <pc:docMk/>
            <pc:sldMk cId="1079420923" sldId="274"/>
            <ac:spMk id="12540" creationId="{D89582B1-B7BC-D69C-35D2-7611C7F945AE}"/>
          </ac:spMkLst>
        </pc:spChg>
        <pc:spChg chg="add mod">
          <ac:chgData name="Hana Pluskalová" userId="9ab0b3de4b07acab" providerId="LiveId" clId="{5ACD9F00-E17F-4483-A095-4A0043DC1F0F}" dt="2025-01-21T19:46:30.849" v="597" actId="1582"/>
          <ac:spMkLst>
            <pc:docMk/>
            <pc:sldMk cId="1079420923" sldId="274"/>
            <ac:spMk id="12541" creationId="{91C76EE7-C129-9DEE-65DB-C3F5565619B0}"/>
          </ac:spMkLst>
        </pc:spChg>
        <pc:spChg chg="add mod">
          <ac:chgData name="Hana Pluskalová" userId="9ab0b3de4b07acab" providerId="LiveId" clId="{5ACD9F00-E17F-4483-A095-4A0043DC1F0F}" dt="2025-01-21T19:47:39.824" v="604" actId="1076"/>
          <ac:spMkLst>
            <pc:docMk/>
            <pc:sldMk cId="1079420923" sldId="274"/>
            <ac:spMk id="12542" creationId="{65DD45DC-A353-40A7-6231-63EEB586E559}"/>
          </ac:spMkLst>
        </pc:spChg>
        <pc:spChg chg="add mod">
          <ac:chgData name="Hana Pluskalová" userId="9ab0b3de4b07acab" providerId="LiveId" clId="{5ACD9F00-E17F-4483-A095-4A0043DC1F0F}" dt="2025-01-21T19:48:39.908" v="609" actId="208"/>
          <ac:spMkLst>
            <pc:docMk/>
            <pc:sldMk cId="1079420923" sldId="274"/>
            <ac:spMk id="12543" creationId="{5F9ED3AA-A498-CBCC-6DDD-BEAC759B18B8}"/>
          </ac:spMkLst>
        </pc:spChg>
        <pc:spChg chg="add mod">
          <ac:chgData name="Hana Pluskalová" userId="9ab0b3de4b07acab" providerId="LiveId" clId="{5ACD9F00-E17F-4483-A095-4A0043DC1F0F}" dt="2025-01-21T19:50:26.146" v="614" actId="2085"/>
          <ac:spMkLst>
            <pc:docMk/>
            <pc:sldMk cId="1079420923" sldId="274"/>
            <ac:spMk id="12544" creationId="{4531C283-0A71-5860-C0AE-42F9524EEBF4}"/>
          </ac:spMkLst>
        </pc:spChg>
        <pc:spChg chg="add mod">
          <ac:chgData name="Hana Pluskalová" userId="9ab0b3de4b07acab" providerId="LiveId" clId="{5ACD9F00-E17F-4483-A095-4A0043DC1F0F}" dt="2025-01-21T19:52:22.688" v="624" actId="1076"/>
          <ac:spMkLst>
            <pc:docMk/>
            <pc:sldMk cId="1079420923" sldId="274"/>
            <ac:spMk id="12546" creationId="{C565B86B-0C6B-CE1A-6AFD-6E5560C8542B}"/>
          </ac:spMkLst>
        </pc:spChg>
        <pc:spChg chg="add mod">
          <ac:chgData name="Hana Pluskalová" userId="9ab0b3de4b07acab" providerId="LiveId" clId="{5ACD9F00-E17F-4483-A095-4A0043DC1F0F}" dt="2025-01-21T19:52:22.688" v="624" actId="1076"/>
          <ac:spMkLst>
            <pc:docMk/>
            <pc:sldMk cId="1079420923" sldId="274"/>
            <ac:spMk id="12547" creationId="{4341C24A-FE70-1F47-5CED-28E599CBA7F5}"/>
          </ac:spMkLst>
        </pc:spChg>
        <pc:spChg chg="add mod">
          <ac:chgData name="Hana Pluskalová" userId="9ab0b3de4b07acab" providerId="LiveId" clId="{5ACD9F00-E17F-4483-A095-4A0043DC1F0F}" dt="2025-01-21T19:53:26.310" v="630" actId="1036"/>
          <ac:spMkLst>
            <pc:docMk/>
            <pc:sldMk cId="1079420923" sldId="274"/>
            <ac:spMk id="12548" creationId="{5AF8A212-BBCC-AA0C-6C0E-8BCFD1C8F359}"/>
          </ac:spMkLst>
        </pc:spChg>
        <pc:spChg chg="add mod">
          <ac:chgData name="Hana Pluskalová" userId="9ab0b3de4b07acab" providerId="LiveId" clId="{5ACD9F00-E17F-4483-A095-4A0043DC1F0F}" dt="2025-01-21T19:57:43.242" v="639" actId="1076"/>
          <ac:spMkLst>
            <pc:docMk/>
            <pc:sldMk cId="1079420923" sldId="274"/>
            <ac:spMk id="12550" creationId="{493E2D97-299B-6223-A100-99B9C6FFEE8F}"/>
          </ac:spMkLst>
        </pc:spChg>
        <pc:spChg chg="add mod">
          <ac:chgData name="Hana Pluskalová" userId="9ab0b3de4b07acab" providerId="LiveId" clId="{5ACD9F00-E17F-4483-A095-4A0043DC1F0F}" dt="2025-01-21T19:57:43.242" v="639" actId="1076"/>
          <ac:spMkLst>
            <pc:docMk/>
            <pc:sldMk cId="1079420923" sldId="274"/>
            <ac:spMk id="12551" creationId="{3C80630D-FB82-9032-9C47-9C5FAA8E61BC}"/>
          </ac:spMkLst>
        </pc:spChg>
        <pc:spChg chg="add mod">
          <ac:chgData name="Hana Pluskalová" userId="9ab0b3de4b07acab" providerId="LiveId" clId="{5ACD9F00-E17F-4483-A095-4A0043DC1F0F}" dt="2025-01-21T19:57:43.242" v="639" actId="1076"/>
          <ac:spMkLst>
            <pc:docMk/>
            <pc:sldMk cId="1079420923" sldId="274"/>
            <ac:spMk id="12552" creationId="{D206C551-947F-79D3-93AA-E6A3C0FC50B3}"/>
          </ac:spMkLst>
        </pc:spChg>
        <pc:spChg chg="add mod">
          <ac:chgData name="Hana Pluskalová" userId="9ab0b3de4b07acab" providerId="LiveId" clId="{5ACD9F00-E17F-4483-A095-4A0043DC1F0F}" dt="2025-01-21T19:57:43.242" v="639" actId="1076"/>
          <ac:spMkLst>
            <pc:docMk/>
            <pc:sldMk cId="1079420923" sldId="274"/>
            <ac:spMk id="12553" creationId="{257F66BB-F662-369C-59F9-C69AA3FE7351}"/>
          </ac:spMkLst>
        </pc:spChg>
        <pc:spChg chg="add mod">
          <ac:chgData name="Hana Pluskalová" userId="9ab0b3de4b07acab" providerId="LiveId" clId="{5ACD9F00-E17F-4483-A095-4A0043DC1F0F}" dt="2025-01-21T19:57:43.242" v="639" actId="1076"/>
          <ac:spMkLst>
            <pc:docMk/>
            <pc:sldMk cId="1079420923" sldId="274"/>
            <ac:spMk id="12554" creationId="{D42ED800-2C59-77B8-0FC8-5B4644FB218A}"/>
          </ac:spMkLst>
        </pc:spChg>
        <pc:spChg chg="add mod">
          <ac:chgData name="Hana Pluskalová" userId="9ab0b3de4b07acab" providerId="LiveId" clId="{5ACD9F00-E17F-4483-A095-4A0043DC1F0F}" dt="2025-01-21T20:04:43.299" v="668" actId="1076"/>
          <ac:spMkLst>
            <pc:docMk/>
            <pc:sldMk cId="1079420923" sldId="274"/>
            <ac:spMk id="12555" creationId="{7D88947E-648F-C133-5855-11761E25BEB2}"/>
          </ac:spMkLst>
        </pc:spChg>
        <pc:spChg chg="add mod">
          <ac:chgData name="Hana Pluskalová" userId="9ab0b3de4b07acab" providerId="LiveId" clId="{5ACD9F00-E17F-4483-A095-4A0043DC1F0F}" dt="2025-01-21T20:04:43.299" v="668" actId="1076"/>
          <ac:spMkLst>
            <pc:docMk/>
            <pc:sldMk cId="1079420923" sldId="274"/>
            <ac:spMk id="12556" creationId="{75DED3A3-5CB8-D096-A6C0-CCFF060BA233}"/>
          </ac:spMkLst>
        </pc:spChg>
        <pc:spChg chg="add mod">
          <ac:chgData name="Hana Pluskalová" userId="9ab0b3de4b07acab" providerId="LiveId" clId="{5ACD9F00-E17F-4483-A095-4A0043DC1F0F}" dt="2025-01-21T20:04:43.299" v="668" actId="1076"/>
          <ac:spMkLst>
            <pc:docMk/>
            <pc:sldMk cId="1079420923" sldId="274"/>
            <ac:spMk id="12557" creationId="{9AA35F08-8235-4D8F-C2D3-B20D67800418}"/>
          </ac:spMkLst>
        </pc:spChg>
        <pc:spChg chg="add mod">
          <ac:chgData name="Hana Pluskalová" userId="9ab0b3de4b07acab" providerId="LiveId" clId="{5ACD9F00-E17F-4483-A095-4A0043DC1F0F}" dt="2025-01-21T20:04:43.299" v="668" actId="1076"/>
          <ac:spMkLst>
            <pc:docMk/>
            <pc:sldMk cId="1079420923" sldId="274"/>
            <ac:spMk id="12558" creationId="{18E21D9D-1CC9-C5B3-7510-33C7065443BD}"/>
          </ac:spMkLst>
        </pc:spChg>
        <pc:spChg chg="add mod">
          <ac:chgData name="Hana Pluskalová" userId="9ab0b3de4b07acab" providerId="LiveId" clId="{5ACD9F00-E17F-4483-A095-4A0043DC1F0F}" dt="2025-01-21T20:04:43.299" v="668" actId="1076"/>
          <ac:spMkLst>
            <pc:docMk/>
            <pc:sldMk cId="1079420923" sldId="274"/>
            <ac:spMk id="12559" creationId="{268F7A89-44B3-7B40-9158-D9966037C482}"/>
          </ac:spMkLst>
        </pc:spChg>
        <pc:spChg chg="add mod">
          <ac:chgData name="Hana Pluskalová" userId="9ab0b3de4b07acab" providerId="LiveId" clId="{5ACD9F00-E17F-4483-A095-4A0043DC1F0F}" dt="2025-01-21T20:04:29.875" v="663" actId="1076"/>
          <ac:spMkLst>
            <pc:docMk/>
            <pc:sldMk cId="1079420923" sldId="274"/>
            <ac:spMk id="12560" creationId="{64979B38-4B50-A4DE-9FD6-5E3098AD9D2D}"/>
          </ac:spMkLst>
        </pc:spChg>
        <pc:spChg chg="add mod">
          <ac:chgData name="Hana Pluskalová" userId="9ab0b3de4b07acab" providerId="LiveId" clId="{5ACD9F00-E17F-4483-A095-4A0043DC1F0F}" dt="2025-01-21T20:08:27.792" v="677" actId="693"/>
          <ac:spMkLst>
            <pc:docMk/>
            <pc:sldMk cId="1079420923" sldId="274"/>
            <ac:spMk id="12561" creationId="{CDB08824-FE2F-3189-5203-1EFF4C5F267D}"/>
          </ac:spMkLst>
        </pc:spChg>
        <pc:spChg chg="add mod">
          <ac:chgData name="Hana Pluskalová" userId="9ab0b3de4b07acab" providerId="LiveId" clId="{5ACD9F00-E17F-4483-A095-4A0043DC1F0F}" dt="2025-01-21T20:08:27.792" v="677" actId="693"/>
          <ac:spMkLst>
            <pc:docMk/>
            <pc:sldMk cId="1079420923" sldId="274"/>
            <ac:spMk id="12562" creationId="{5B361E56-D6D8-2F8E-2242-AE3350D6A7B1}"/>
          </ac:spMkLst>
        </pc:spChg>
        <pc:spChg chg="add mod">
          <ac:chgData name="Hana Pluskalová" userId="9ab0b3de4b07acab" providerId="LiveId" clId="{5ACD9F00-E17F-4483-A095-4A0043DC1F0F}" dt="2025-01-21T20:08:27.792" v="677" actId="693"/>
          <ac:spMkLst>
            <pc:docMk/>
            <pc:sldMk cId="1079420923" sldId="274"/>
            <ac:spMk id="12563" creationId="{585176A2-D584-52DF-74DA-2742E93D34BD}"/>
          </ac:spMkLst>
        </pc:spChg>
        <pc:spChg chg="add mod">
          <ac:chgData name="Hana Pluskalová" userId="9ab0b3de4b07acab" providerId="LiveId" clId="{5ACD9F00-E17F-4483-A095-4A0043DC1F0F}" dt="2025-01-21T20:08:27.792" v="677" actId="693"/>
          <ac:spMkLst>
            <pc:docMk/>
            <pc:sldMk cId="1079420923" sldId="274"/>
            <ac:spMk id="12564" creationId="{88DF4EEA-1790-2D94-9D84-B60D65FB55C4}"/>
          </ac:spMkLst>
        </pc:spChg>
        <pc:spChg chg="add mod">
          <ac:chgData name="Hana Pluskalová" userId="9ab0b3de4b07acab" providerId="LiveId" clId="{5ACD9F00-E17F-4483-A095-4A0043DC1F0F}" dt="2025-01-21T20:08:27.792" v="677" actId="693"/>
          <ac:spMkLst>
            <pc:docMk/>
            <pc:sldMk cId="1079420923" sldId="274"/>
            <ac:spMk id="12565" creationId="{2D978030-FE9C-5C7F-A341-3FB3C9DC90D0}"/>
          </ac:spMkLst>
        </pc:spChg>
        <pc:spChg chg="add mod">
          <ac:chgData name="Hana Pluskalová" userId="9ab0b3de4b07acab" providerId="LiveId" clId="{5ACD9F00-E17F-4483-A095-4A0043DC1F0F}" dt="2025-01-21T20:10:22.625" v="687" actId="208"/>
          <ac:spMkLst>
            <pc:docMk/>
            <pc:sldMk cId="1079420923" sldId="274"/>
            <ac:spMk id="12566" creationId="{00689565-327D-9643-AE26-CE192F336E0E}"/>
          </ac:spMkLst>
        </pc:spChg>
        <pc:spChg chg="add mod">
          <ac:chgData name="Hana Pluskalová" userId="9ab0b3de4b07acab" providerId="LiveId" clId="{5ACD9F00-E17F-4483-A095-4A0043DC1F0F}" dt="2025-01-21T20:10:22.625" v="687" actId="208"/>
          <ac:spMkLst>
            <pc:docMk/>
            <pc:sldMk cId="1079420923" sldId="274"/>
            <ac:spMk id="12567" creationId="{6E29CA2E-C54D-F5B2-D0A9-1F431C13650F}"/>
          </ac:spMkLst>
        </pc:spChg>
        <pc:spChg chg="add mod">
          <ac:chgData name="Hana Pluskalová" userId="9ab0b3de4b07acab" providerId="LiveId" clId="{5ACD9F00-E17F-4483-A095-4A0043DC1F0F}" dt="2025-01-21T20:10:22.625" v="687" actId="208"/>
          <ac:spMkLst>
            <pc:docMk/>
            <pc:sldMk cId="1079420923" sldId="274"/>
            <ac:spMk id="12568" creationId="{25561D38-246D-84B2-452B-03D627394EB4}"/>
          </ac:spMkLst>
        </pc:spChg>
        <pc:spChg chg="add mod">
          <ac:chgData name="Hana Pluskalová" userId="9ab0b3de4b07acab" providerId="LiveId" clId="{5ACD9F00-E17F-4483-A095-4A0043DC1F0F}" dt="2025-01-21T20:10:22.625" v="687" actId="208"/>
          <ac:spMkLst>
            <pc:docMk/>
            <pc:sldMk cId="1079420923" sldId="274"/>
            <ac:spMk id="12569" creationId="{50D207E5-8B30-82C6-51B4-1768F6B39B3E}"/>
          </ac:spMkLst>
        </pc:spChg>
        <pc:spChg chg="add mod">
          <ac:chgData name="Hana Pluskalová" userId="9ab0b3de4b07acab" providerId="LiveId" clId="{5ACD9F00-E17F-4483-A095-4A0043DC1F0F}" dt="2025-01-21T20:11:18.562" v="696" actId="1076"/>
          <ac:spMkLst>
            <pc:docMk/>
            <pc:sldMk cId="1079420923" sldId="274"/>
            <ac:spMk id="12570" creationId="{2FA6C7D6-691C-7C9C-5DAC-EB9828063FDC}"/>
          </ac:spMkLst>
        </pc:spChg>
        <pc:spChg chg="add mod">
          <ac:chgData name="Hana Pluskalová" userId="9ab0b3de4b07acab" providerId="LiveId" clId="{5ACD9F00-E17F-4483-A095-4A0043DC1F0F}" dt="2025-01-21T20:12:36.784" v="706" actId="208"/>
          <ac:spMkLst>
            <pc:docMk/>
            <pc:sldMk cId="1079420923" sldId="274"/>
            <ac:spMk id="12573" creationId="{4262D57E-9D95-DF97-BC34-BDA753746329}"/>
          </ac:spMkLst>
        </pc:spChg>
        <pc:spChg chg="add mod">
          <ac:chgData name="Hana Pluskalová" userId="9ab0b3de4b07acab" providerId="LiveId" clId="{5ACD9F00-E17F-4483-A095-4A0043DC1F0F}" dt="2025-01-21T20:15:21.049" v="714" actId="1076"/>
          <ac:spMkLst>
            <pc:docMk/>
            <pc:sldMk cId="1079420923" sldId="274"/>
            <ac:spMk id="12574" creationId="{F59158B0-779D-5E5E-A296-2A169E4DEA34}"/>
          </ac:spMkLst>
        </pc:spChg>
        <pc:spChg chg="add mod">
          <ac:chgData name="Hana Pluskalová" userId="9ab0b3de4b07acab" providerId="LiveId" clId="{5ACD9F00-E17F-4483-A095-4A0043DC1F0F}" dt="2025-01-21T20:16:54.117" v="715"/>
          <ac:spMkLst>
            <pc:docMk/>
            <pc:sldMk cId="1079420923" sldId="274"/>
            <ac:spMk id="12575" creationId="{73738F24-50A1-67C8-4606-6C629ED044CB}"/>
          </ac:spMkLst>
        </pc:spChg>
        <pc:spChg chg="add mod">
          <ac:chgData name="Hana Pluskalová" userId="9ab0b3de4b07acab" providerId="LiveId" clId="{5ACD9F00-E17F-4483-A095-4A0043DC1F0F}" dt="2025-01-21T20:17:19.287" v="719" actId="208"/>
          <ac:spMkLst>
            <pc:docMk/>
            <pc:sldMk cId="1079420923" sldId="274"/>
            <ac:spMk id="12576" creationId="{25362A15-2707-46C7-B1E4-2ABF2A3EE4D9}"/>
          </ac:spMkLst>
        </pc:spChg>
        <pc:spChg chg="add mod">
          <ac:chgData name="Hana Pluskalová" userId="9ab0b3de4b07acab" providerId="LiveId" clId="{5ACD9F00-E17F-4483-A095-4A0043DC1F0F}" dt="2025-01-21T20:17:19.287" v="719" actId="208"/>
          <ac:spMkLst>
            <pc:docMk/>
            <pc:sldMk cId="1079420923" sldId="274"/>
            <ac:spMk id="12577" creationId="{DC656E83-56BF-5EB6-CEAA-8481C05BD257}"/>
          </ac:spMkLst>
        </pc:spChg>
        <pc:spChg chg="add mod">
          <ac:chgData name="Hana Pluskalová" userId="9ab0b3de4b07acab" providerId="LiveId" clId="{5ACD9F00-E17F-4483-A095-4A0043DC1F0F}" dt="2025-01-21T20:17:19.287" v="719" actId="208"/>
          <ac:spMkLst>
            <pc:docMk/>
            <pc:sldMk cId="1079420923" sldId="274"/>
            <ac:spMk id="12578" creationId="{90D16EAB-7197-8574-7492-951667D6A33C}"/>
          </ac:spMkLst>
        </pc:spChg>
        <pc:spChg chg="add mod">
          <ac:chgData name="Hana Pluskalová" userId="9ab0b3de4b07acab" providerId="LiveId" clId="{5ACD9F00-E17F-4483-A095-4A0043DC1F0F}" dt="2025-01-21T20:17:19.287" v="719" actId="208"/>
          <ac:spMkLst>
            <pc:docMk/>
            <pc:sldMk cId="1079420923" sldId="274"/>
            <ac:spMk id="12579" creationId="{654DEFBE-A0EA-6A4A-D069-B4810287B731}"/>
          </ac:spMkLst>
        </pc:spChg>
        <pc:spChg chg="add mod">
          <ac:chgData name="Hana Pluskalová" userId="9ab0b3de4b07acab" providerId="LiveId" clId="{5ACD9F00-E17F-4483-A095-4A0043DC1F0F}" dt="2025-01-21T20:17:19.287" v="719" actId="208"/>
          <ac:spMkLst>
            <pc:docMk/>
            <pc:sldMk cId="1079420923" sldId="274"/>
            <ac:spMk id="12580" creationId="{CD44340C-C589-E3FC-5579-918DE4F30840}"/>
          </ac:spMkLst>
        </pc:spChg>
        <pc:spChg chg="add mod">
          <ac:chgData name="Hana Pluskalová" userId="9ab0b3de4b07acab" providerId="LiveId" clId="{5ACD9F00-E17F-4483-A095-4A0043DC1F0F}" dt="2025-01-21T20:18:10.446" v="724" actId="1076"/>
          <ac:spMkLst>
            <pc:docMk/>
            <pc:sldMk cId="1079420923" sldId="274"/>
            <ac:spMk id="12581" creationId="{10234600-6174-E20B-370E-D78CAF2A79AD}"/>
          </ac:spMkLst>
        </pc:spChg>
        <pc:spChg chg="add mod">
          <ac:chgData name="Hana Pluskalová" userId="9ab0b3de4b07acab" providerId="LiveId" clId="{5ACD9F00-E17F-4483-A095-4A0043DC1F0F}" dt="2025-01-21T20:21:56.527" v="730" actId="1076"/>
          <ac:spMkLst>
            <pc:docMk/>
            <pc:sldMk cId="1079420923" sldId="274"/>
            <ac:spMk id="12582" creationId="{955D568C-3BF8-8DA0-487E-FE8207A131D6}"/>
          </ac:spMkLst>
        </pc:spChg>
        <pc:spChg chg="add mod">
          <ac:chgData name="Hana Pluskalová" userId="9ab0b3de4b07acab" providerId="LiveId" clId="{5ACD9F00-E17F-4483-A095-4A0043DC1F0F}" dt="2025-01-21T20:21:56.527" v="730" actId="1076"/>
          <ac:spMkLst>
            <pc:docMk/>
            <pc:sldMk cId="1079420923" sldId="274"/>
            <ac:spMk id="12583" creationId="{FDDDC326-EC16-36ED-FDAB-9FD0F4E2C679}"/>
          </ac:spMkLst>
        </pc:spChg>
        <pc:spChg chg="add mod">
          <ac:chgData name="Hana Pluskalová" userId="9ab0b3de4b07acab" providerId="LiveId" clId="{5ACD9F00-E17F-4483-A095-4A0043DC1F0F}" dt="2025-01-21T20:21:56.527" v="730" actId="1076"/>
          <ac:spMkLst>
            <pc:docMk/>
            <pc:sldMk cId="1079420923" sldId="274"/>
            <ac:spMk id="12584" creationId="{7C4DB347-0567-BCEE-7F12-560C1577505D}"/>
          </ac:spMkLst>
        </pc:spChg>
        <pc:spChg chg="add mod">
          <ac:chgData name="Hana Pluskalová" userId="9ab0b3de4b07acab" providerId="LiveId" clId="{5ACD9F00-E17F-4483-A095-4A0043DC1F0F}" dt="2025-01-21T20:21:56.527" v="730" actId="1076"/>
          <ac:spMkLst>
            <pc:docMk/>
            <pc:sldMk cId="1079420923" sldId="274"/>
            <ac:spMk id="12585" creationId="{BBA531E8-9502-A876-A02E-468A3C5D71F3}"/>
          </ac:spMkLst>
        </pc:spChg>
        <pc:spChg chg="add mod">
          <ac:chgData name="Hana Pluskalová" userId="9ab0b3de4b07acab" providerId="LiveId" clId="{5ACD9F00-E17F-4483-A095-4A0043DC1F0F}" dt="2025-01-21T20:21:56.527" v="730" actId="1076"/>
          <ac:spMkLst>
            <pc:docMk/>
            <pc:sldMk cId="1079420923" sldId="274"/>
            <ac:spMk id="12586" creationId="{AE401D15-EDF3-6889-6234-D15FBB967F22}"/>
          </ac:spMkLst>
        </pc:spChg>
        <pc:spChg chg="add mod">
          <ac:chgData name="Hana Pluskalová" userId="9ab0b3de4b07acab" providerId="LiveId" clId="{5ACD9F00-E17F-4483-A095-4A0043DC1F0F}" dt="2025-01-21T20:23:13.876" v="736" actId="207"/>
          <ac:spMkLst>
            <pc:docMk/>
            <pc:sldMk cId="1079420923" sldId="274"/>
            <ac:spMk id="12587" creationId="{67A535D1-E6B8-A1C8-C152-86BA9D4E5E35}"/>
          </ac:spMkLst>
        </pc:spChg>
        <pc:spChg chg="add del mod">
          <ac:chgData name="Hana Pluskalová" userId="9ab0b3de4b07acab" providerId="LiveId" clId="{5ACD9F00-E17F-4483-A095-4A0043DC1F0F}" dt="2025-01-21T20:25:14.073" v="740" actId="478"/>
          <ac:spMkLst>
            <pc:docMk/>
            <pc:sldMk cId="1079420923" sldId="274"/>
            <ac:spMk id="12588" creationId="{C0C931CD-A9BD-07B7-58B8-47837457318F}"/>
          </ac:spMkLst>
        </pc:spChg>
        <pc:spChg chg="add del mod">
          <ac:chgData name="Hana Pluskalová" userId="9ab0b3de4b07acab" providerId="LiveId" clId="{5ACD9F00-E17F-4483-A095-4A0043DC1F0F}" dt="2025-01-21T20:25:14.073" v="740" actId="478"/>
          <ac:spMkLst>
            <pc:docMk/>
            <pc:sldMk cId="1079420923" sldId="274"/>
            <ac:spMk id="12589" creationId="{A4D7BB24-5975-4DE2-1683-34B1FB39B381}"/>
          </ac:spMkLst>
        </pc:spChg>
        <pc:spChg chg="add mod">
          <ac:chgData name="Hana Pluskalová" userId="9ab0b3de4b07acab" providerId="LiveId" clId="{5ACD9F00-E17F-4483-A095-4A0043DC1F0F}" dt="2025-01-21T20:26:21.831" v="748" actId="208"/>
          <ac:spMkLst>
            <pc:docMk/>
            <pc:sldMk cId="1079420923" sldId="274"/>
            <ac:spMk id="12591" creationId="{7F849F92-E870-A18D-2240-EDF53C644181}"/>
          </ac:spMkLst>
        </pc:spChg>
        <pc:spChg chg="add mod">
          <ac:chgData name="Hana Pluskalová" userId="9ab0b3de4b07acab" providerId="LiveId" clId="{5ACD9F00-E17F-4483-A095-4A0043DC1F0F}" dt="2025-01-21T20:26:50.937" v="750" actId="1076"/>
          <ac:spMkLst>
            <pc:docMk/>
            <pc:sldMk cId="1079420923" sldId="274"/>
            <ac:spMk id="12592" creationId="{D1A56F72-0CC0-9F1E-F322-951582C99438}"/>
          </ac:spMkLst>
        </pc:spChg>
        <pc:spChg chg="add mod">
          <ac:chgData name="Hana Pluskalová" userId="9ab0b3de4b07acab" providerId="LiveId" clId="{5ACD9F00-E17F-4483-A095-4A0043DC1F0F}" dt="2025-01-21T20:29:26.112" v="754" actId="1076"/>
          <ac:spMkLst>
            <pc:docMk/>
            <pc:sldMk cId="1079420923" sldId="274"/>
            <ac:spMk id="12595" creationId="{65D8D595-8700-688D-893B-F345540EC60A}"/>
          </ac:spMkLst>
        </pc:spChg>
        <pc:spChg chg="add mod">
          <ac:chgData name="Hana Pluskalová" userId="9ab0b3de4b07acab" providerId="LiveId" clId="{5ACD9F00-E17F-4483-A095-4A0043DC1F0F}" dt="2025-01-21T20:29:26.112" v="754" actId="1076"/>
          <ac:spMkLst>
            <pc:docMk/>
            <pc:sldMk cId="1079420923" sldId="274"/>
            <ac:spMk id="12597" creationId="{03CB42B2-8322-D429-D3D0-7BFBEBD95B4F}"/>
          </ac:spMkLst>
        </pc:spChg>
        <pc:spChg chg="add mod">
          <ac:chgData name="Hana Pluskalová" userId="9ab0b3de4b07acab" providerId="LiveId" clId="{5ACD9F00-E17F-4483-A095-4A0043DC1F0F}" dt="2025-01-21T20:29:26.112" v="754" actId="1076"/>
          <ac:spMkLst>
            <pc:docMk/>
            <pc:sldMk cId="1079420923" sldId="274"/>
            <ac:spMk id="12598" creationId="{D0C8D8FF-5927-252F-AADE-A81BF18CBA53}"/>
          </ac:spMkLst>
        </pc:spChg>
        <pc:spChg chg="add mod">
          <ac:chgData name="Hana Pluskalová" userId="9ab0b3de4b07acab" providerId="LiveId" clId="{5ACD9F00-E17F-4483-A095-4A0043DC1F0F}" dt="2025-01-21T20:29:26.112" v="754" actId="1076"/>
          <ac:spMkLst>
            <pc:docMk/>
            <pc:sldMk cId="1079420923" sldId="274"/>
            <ac:spMk id="12601" creationId="{1E9E46FC-4FD1-2CAE-E144-EC71FC7780AB}"/>
          </ac:spMkLst>
        </pc:spChg>
        <pc:spChg chg="add mod">
          <ac:chgData name="Hana Pluskalová" userId="9ab0b3de4b07acab" providerId="LiveId" clId="{5ACD9F00-E17F-4483-A095-4A0043DC1F0F}" dt="2025-01-21T20:30:29.793" v="761" actId="208"/>
          <ac:spMkLst>
            <pc:docMk/>
            <pc:sldMk cId="1079420923" sldId="274"/>
            <ac:spMk id="12603" creationId="{D523E40C-DFED-8BC4-2F42-859BD8C72750}"/>
          </ac:spMkLst>
        </pc:spChg>
        <pc:spChg chg="add mod">
          <ac:chgData name="Hana Pluskalová" userId="9ab0b3de4b07acab" providerId="LiveId" clId="{5ACD9F00-E17F-4483-A095-4A0043DC1F0F}" dt="2025-01-21T20:31:08.700" v="765" actId="2085"/>
          <ac:spMkLst>
            <pc:docMk/>
            <pc:sldMk cId="1079420923" sldId="274"/>
            <ac:spMk id="12604" creationId="{C6AD0DC7-3850-7B3A-ABB4-B1C6EA4B2524}"/>
          </ac:spMkLst>
        </pc:spChg>
        <pc:spChg chg="add mod">
          <ac:chgData name="Hana Pluskalová" userId="9ab0b3de4b07acab" providerId="LiveId" clId="{5ACD9F00-E17F-4483-A095-4A0043DC1F0F}" dt="2025-01-21T20:30:29.793" v="761" actId="208"/>
          <ac:spMkLst>
            <pc:docMk/>
            <pc:sldMk cId="1079420923" sldId="274"/>
            <ac:spMk id="12606" creationId="{CF2994BA-09BC-899E-0574-468E68E110F7}"/>
          </ac:spMkLst>
        </pc:spChg>
        <pc:spChg chg="add mod">
          <ac:chgData name="Hana Pluskalová" userId="9ab0b3de4b07acab" providerId="LiveId" clId="{5ACD9F00-E17F-4483-A095-4A0043DC1F0F}" dt="2025-01-21T20:30:29.793" v="761" actId="208"/>
          <ac:spMkLst>
            <pc:docMk/>
            <pc:sldMk cId="1079420923" sldId="274"/>
            <ac:spMk id="12607" creationId="{688654AB-65E5-2DF2-B298-3C91E1795D07}"/>
          </ac:spMkLst>
        </pc:spChg>
        <pc:spChg chg="add mod">
          <ac:chgData name="Hana Pluskalová" userId="9ab0b3de4b07acab" providerId="LiveId" clId="{5ACD9F00-E17F-4483-A095-4A0043DC1F0F}" dt="2025-01-21T20:31:08.700" v="765" actId="2085"/>
          <ac:spMkLst>
            <pc:docMk/>
            <pc:sldMk cId="1079420923" sldId="274"/>
            <ac:spMk id="12608" creationId="{84F83294-3548-BAB3-F095-F4BE8953CFA9}"/>
          </ac:spMkLst>
        </pc:spChg>
        <pc:spChg chg="add mod">
          <ac:chgData name="Hana Pluskalová" userId="9ab0b3de4b07acab" providerId="LiveId" clId="{5ACD9F00-E17F-4483-A095-4A0043DC1F0F}" dt="2025-01-21T20:30:29.793" v="761" actId="208"/>
          <ac:spMkLst>
            <pc:docMk/>
            <pc:sldMk cId="1079420923" sldId="274"/>
            <ac:spMk id="12611" creationId="{55EDECAF-611D-FFC6-CD8A-B16C1E9A3907}"/>
          </ac:spMkLst>
        </pc:spChg>
        <pc:spChg chg="add mod">
          <ac:chgData name="Hana Pluskalová" userId="9ab0b3de4b07acab" providerId="LiveId" clId="{5ACD9F00-E17F-4483-A095-4A0043DC1F0F}" dt="2025-01-21T20:31:08.700" v="765" actId="2085"/>
          <ac:spMkLst>
            <pc:docMk/>
            <pc:sldMk cId="1079420923" sldId="274"/>
            <ac:spMk id="12612" creationId="{0416EE83-B1B8-7B5F-621F-F02FF9E062AC}"/>
          </ac:spMkLst>
        </pc:spChg>
        <pc:spChg chg="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17" creationId="{21B0D8B3-BE9F-2373-EBE8-30C549E4A3D5}"/>
          </ac:spMkLst>
        </pc:spChg>
        <pc:spChg chg="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19" creationId="{081FDF36-CBC2-15AF-CB9F-66913DB09C20}"/>
          </ac:spMkLst>
        </pc:spChg>
        <pc:spChg chg="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21" creationId="{C564870E-A133-4261-3F29-5F81B95EB5DC}"/>
          </ac:spMkLst>
        </pc:spChg>
        <pc:spChg chg="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24" creationId="{5E7D9FC7-2BE1-DAF8-6497-ED04159489AE}"/>
          </ac:spMkLst>
        </pc:spChg>
        <pc:spChg chg="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27" creationId="{D3692811-3A03-739F-EC53-F39497FB8FFA}"/>
          </ac:spMkLst>
        </pc:spChg>
        <pc:spChg chg="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29" creationId="{5DD7CEA6-DF05-F166-BC33-EEB6C76E8CEE}"/>
          </ac:spMkLst>
        </pc:spChg>
        <pc:spChg chg="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31" creationId="{ADE6466E-63FF-4222-C9E8-6435441F3E6B}"/>
          </ac:spMkLst>
        </pc:spChg>
        <pc:spChg chg="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32" creationId="{7172955B-BFEC-F232-1192-E3757B2E735D}"/>
          </ac:spMkLst>
        </pc:spChg>
        <pc:spChg chg="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34" creationId="{7C2A9CED-9B22-750E-91F8-2399338C1542}"/>
          </ac:spMkLst>
        </pc:spChg>
        <pc:spChg chg="add mod">
          <ac:chgData name="Hana Pluskalová" userId="9ab0b3de4b07acab" providerId="LiveId" clId="{5ACD9F00-E17F-4483-A095-4A0043DC1F0F}" dt="2025-01-21T20:34:42.336" v="768"/>
          <ac:spMkLst>
            <pc:docMk/>
            <pc:sldMk cId="1079420923" sldId="274"/>
            <ac:spMk id="12635" creationId="{2E3AD937-4FBE-AF00-DC59-A4D8BB89848B}"/>
          </ac:spMkLst>
        </pc:spChg>
        <pc:spChg chg="add mod">
          <ac:chgData name="Hana Pluskalová" userId="9ab0b3de4b07acab" providerId="LiveId" clId="{5ACD9F00-E17F-4483-A095-4A0043DC1F0F}" dt="2025-01-21T20:34:51.051" v="770"/>
          <ac:spMkLst>
            <pc:docMk/>
            <pc:sldMk cId="1079420923" sldId="274"/>
            <ac:spMk id="12637" creationId="{E7446890-13F2-2B77-1CC9-181B2502DE2B}"/>
          </ac:spMkLst>
        </pc:spChg>
        <pc:spChg chg="add mod">
          <ac:chgData name="Hana Pluskalová" userId="9ab0b3de4b07acab" providerId="LiveId" clId="{5ACD9F00-E17F-4483-A095-4A0043DC1F0F}" dt="2025-01-21T20:34:51.051" v="770"/>
          <ac:spMkLst>
            <pc:docMk/>
            <pc:sldMk cId="1079420923" sldId="274"/>
            <ac:spMk id="12638" creationId="{2EE27E4D-BE91-80A9-EE80-EBF3FFBB104F}"/>
          </ac:spMkLst>
        </pc:spChg>
        <pc:spChg chg="add mod">
          <ac:chgData name="Hana Pluskalová" userId="9ab0b3de4b07acab" providerId="LiveId" clId="{5ACD9F00-E17F-4483-A095-4A0043DC1F0F}" dt="2025-01-21T20:35:13.546" v="776" actId="208"/>
          <ac:spMkLst>
            <pc:docMk/>
            <pc:sldMk cId="1079420923" sldId="274"/>
            <ac:spMk id="12639" creationId="{0F3F87A4-8B03-F7D2-74CC-0135985016A3}"/>
          </ac:spMkLst>
        </pc:spChg>
        <pc:spChg chg="add mod">
          <ac:chgData name="Hana Pluskalová" userId="9ab0b3de4b07acab" providerId="LiveId" clId="{5ACD9F00-E17F-4483-A095-4A0043DC1F0F}" dt="2025-01-21T20:35:13.546" v="776" actId="208"/>
          <ac:spMkLst>
            <pc:docMk/>
            <pc:sldMk cId="1079420923" sldId="274"/>
            <ac:spMk id="12640" creationId="{308CB2A9-3EE2-4FB0-F9A1-FF67B7996137}"/>
          </ac:spMkLst>
        </pc:spChg>
        <pc:spChg chg="add mod">
          <ac:chgData name="Hana Pluskalová" userId="9ab0b3de4b07acab" providerId="LiveId" clId="{5ACD9F00-E17F-4483-A095-4A0043DC1F0F}" dt="2025-01-21T20:36:47.024" v="785" actId="208"/>
          <ac:spMkLst>
            <pc:docMk/>
            <pc:sldMk cId="1079420923" sldId="274"/>
            <ac:spMk id="12641" creationId="{9262C9D0-C031-981D-423D-CCD5B43EF869}"/>
          </ac:spMkLst>
        </pc:spChg>
        <pc:spChg chg="add mod">
          <ac:chgData name="Hana Pluskalová" userId="9ab0b3de4b07acab" providerId="LiveId" clId="{5ACD9F00-E17F-4483-A095-4A0043DC1F0F}" dt="2025-01-21T20:36:47.024" v="785" actId="208"/>
          <ac:spMkLst>
            <pc:docMk/>
            <pc:sldMk cId="1079420923" sldId="274"/>
            <ac:spMk id="12642" creationId="{FEC273F1-C0B8-477E-D522-B483F129284A}"/>
          </ac:spMkLst>
        </pc:spChg>
        <pc:spChg chg="add mod">
          <ac:chgData name="Hana Pluskalová" userId="9ab0b3de4b07acab" providerId="LiveId" clId="{5ACD9F00-E17F-4483-A095-4A0043DC1F0F}" dt="2025-01-21T20:37:42.143" v="809" actId="1038"/>
          <ac:spMkLst>
            <pc:docMk/>
            <pc:sldMk cId="1079420923" sldId="274"/>
            <ac:spMk id="12643" creationId="{C109DB72-9351-F484-401E-E1A61999DC71}"/>
          </ac:spMkLst>
        </pc:spChg>
        <pc:spChg chg="add mod">
          <ac:chgData name="Hana Pluskalová" userId="9ab0b3de4b07acab" providerId="LiveId" clId="{5ACD9F00-E17F-4483-A095-4A0043DC1F0F}" dt="2025-01-21T20:39:53.465" v="818" actId="208"/>
          <ac:spMkLst>
            <pc:docMk/>
            <pc:sldMk cId="1079420923" sldId="274"/>
            <ac:spMk id="12646" creationId="{FA06EE3A-C4BB-750E-7FBB-FCE464119F8A}"/>
          </ac:spMkLst>
        </pc:spChg>
        <pc:spChg chg="add mod">
          <ac:chgData name="Hana Pluskalová" userId="9ab0b3de4b07acab" providerId="LiveId" clId="{5ACD9F00-E17F-4483-A095-4A0043DC1F0F}" dt="2025-01-21T20:40:38.624" v="821" actId="2085"/>
          <ac:spMkLst>
            <pc:docMk/>
            <pc:sldMk cId="1079420923" sldId="274"/>
            <ac:spMk id="12647" creationId="{F4EBB570-7547-D495-12EE-F10BCCFC1D6E}"/>
          </ac:spMkLst>
        </pc:spChg>
        <pc:spChg chg="add mod">
          <ac:chgData name="Hana Pluskalová" userId="9ab0b3de4b07acab" providerId="LiveId" clId="{5ACD9F00-E17F-4483-A095-4A0043DC1F0F}" dt="2025-01-21T20:39:53.465" v="818" actId="208"/>
          <ac:spMkLst>
            <pc:docMk/>
            <pc:sldMk cId="1079420923" sldId="274"/>
            <ac:spMk id="12648" creationId="{EB48892C-F14B-D5CA-8A2D-F14AB5E9A00C}"/>
          </ac:spMkLst>
        </pc:spChg>
        <pc:spChg chg="add mod">
          <ac:chgData name="Hana Pluskalová" userId="9ab0b3de4b07acab" providerId="LiveId" clId="{5ACD9F00-E17F-4483-A095-4A0043DC1F0F}" dt="2025-01-21T20:40:38.624" v="821" actId="2085"/>
          <ac:spMkLst>
            <pc:docMk/>
            <pc:sldMk cId="1079420923" sldId="274"/>
            <ac:spMk id="12649" creationId="{472226E6-F713-BF7C-EF2C-9DF65E8B9CBB}"/>
          </ac:spMkLst>
        </pc:spChg>
        <pc:spChg chg="add mod">
          <ac:chgData name="Hana Pluskalová" userId="9ab0b3de4b07acab" providerId="LiveId" clId="{5ACD9F00-E17F-4483-A095-4A0043DC1F0F}" dt="2025-01-21T20:39:53.465" v="818" actId="208"/>
          <ac:spMkLst>
            <pc:docMk/>
            <pc:sldMk cId="1079420923" sldId="274"/>
            <ac:spMk id="12651" creationId="{6E7C8488-FB24-E8E5-8214-A3F51C6183E1}"/>
          </ac:spMkLst>
        </pc:spChg>
        <pc:spChg chg="add mod">
          <ac:chgData name="Hana Pluskalová" userId="9ab0b3de4b07acab" providerId="LiveId" clId="{5ACD9F00-E17F-4483-A095-4A0043DC1F0F}" dt="2025-01-21T20:40:38.624" v="821" actId="2085"/>
          <ac:spMkLst>
            <pc:docMk/>
            <pc:sldMk cId="1079420923" sldId="274"/>
            <ac:spMk id="12652" creationId="{3EFE031B-BF2A-DEE8-B26F-48D523438913}"/>
          </ac:spMkLst>
        </pc:spChg>
        <pc:spChg chg="add mod">
          <ac:chgData name="Hana Pluskalová" userId="9ab0b3de4b07acab" providerId="LiveId" clId="{5ACD9F00-E17F-4483-A095-4A0043DC1F0F}" dt="2025-01-21T20:39:53.465" v="818" actId="208"/>
          <ac:spMkLst>
            <pc:docMk/>
            <pc:sldMk cId="1079420923" sldId="274"/>
            <ac:spMk id="12654" creationId="{249DAD0F-8EBE-F619-7F0B-7AE9F4745777}"/>
          </ac:spMkLst>
        </pc:spChg>
        <pc:spChg chg="add mod">
          <ac:chgData name="Hana Pluskalová" userId="9ab0b3de4b07acab" providerId="LiveId" clId="{5ACD9F00-E17F-4483-A095-4A0043DC1F0F}" dt="2025-01-21T20:40:38.624" v="821" actId="2085"/>
          <ac:spMkLst>
            <pc:docMk/>
            <pc:sldMk cId="1079420923" sldId="274"/>
            <ac:spMk id="12655" creationId="{383EE6D4-24A0-2659-02E1-EA784E0CAD7A}"/>
          </ac:spMkLst>
        </pc:spChg>
        <pc:spChg chg="add mod">
          <ac:chgData name="Hana Pluskalová" userId="9ab0b3de4b07acab" providerId="LiveId" clId="{5ACD9F00-E17F-4483-A095-4A0043DC1F0F}" dt="2025-01-21T20:39:53.465" v="818" actId="208"/>
          <ac:spMkLst>
            <pc:docMk/>
            <pc:sldMk cId="1079420923" sldId="274"/>
            <ac:spMk id="12657" creationId="{EA00C47C-0012-441E-2610-7F858A8910EA}"/>
          </ac:spMkLst>
        </pc:spChg>
        <pc:spChg chg="add mod">
          <ac:chgData name="Hana Pluskalová" userId="9ab0b3de4b07acab" providerId="LiveId" clId="{5ACD9F00-E17F-4483-A095-4A0043DC1F0F}" dt="2025-01-21T20:40:38.624" v="821" actId="2085"/>
          <ac:spMkLst>
            <pc:docMk/>
            <pc:sldMk cId="1079420923" sldId="274"/>
            <ac:spMk id="12658" creationId="{27DF9C4B-88B4-36EF-9DB4-7DBA0B94F121}"/>
          </ac:spMkLst>
        </pc:spChg>
        <pc:spChg chg="add mod">
          <ac:chgData name="Hana Pluskalová" userId="9ab0b3de4b07acab" providerId="LiveId" clId="{5ACD9F00-E17F-4483-A095-4A0043DC1F0F}" dt="2025-01-21T20:44:53.407" v="829" actId="1076"/>
          <ac:spMkLst>
            <pc:docMk/>
            <pc:sldMk cId="1079420923" sldId="274"/>
            <ac:spMk id="12660" creationId="{D9F660C3-EC56-9144-83AD-FA719D45F8F3}"/>
          </ac:spMkLst>
        </pc:spChg>
        <pc:spChg chg="add mod">
          <ac:chgData name="Hana Pluskalová" userId="9ab0b3de4b07acab" providerId="LiveId" clId="{5ACD9F00-E17F-4483-A095-4A0043DC1F0F}" dt="2025-01-21T20:44:53.407" v="829" actId="1076"/>
          <ac:spMkLst>
            <pc:docMk/>
            <pc:sldMk cId="1079420923" sldId="274"/>
            <ac:spMk id="12661" creationId="{1B781329-BA11-363E-EA9A-F55B8F483E5F}"/>
          </ac:spMkLst>
        </pc:spChg>
        <pc:spChg chg="add mod">
          <ac:chgData name="Hana Pluskalová" userId="9ab0b3de4b07acab" providerId="LiveId" clId="{5ACD9F00-E17F-4483-A095-4A0043DC1F0F}" dt="2025-01-21T20:44:53.407" v="829" actId="1076"/>
          <ac:spMkLst>
            <pc:docMk/>
            <pc:sldMk cId="1079420923" sldId="274"/>
            <ac:spMk id="12662" creationId="{540EF2EF-001A-9BC8-1792-B5576B498EDC}"/>
          </ac:spMkLst>
        </pc:spChg>
        <pc:spChg chg="add mod">
          <ac:chgData name="Hana Pluskalová" userId="9ab0b3de4b07acab" providerId="LiveId" clId="{5ACD9F00-E17F-4483-A095-4A0043DC1F0F}" dt="2025-01-21T20:44:53.407" v="829" actId="1076"/>
          <ac:spMkLst>
            <pc:docMk/>
            <pc:sldMk cId="1079420923" sldId="274"/>
            <ac:spMk id="12663" creationId="{5539645E-65A6-B025-5AC3-1EA3D7B89251}"/>
          </ac:spMkLst>
        </pc:spChg>
        <pc:spChg chg="add mod">
          <ac:chgData name="Hana Pluskalová" userId="9ab0b3de4b07acab" providerId="LiveId" clId="{5ACD9F00-E17F-4483-A095-4A0043DC1F0F}" dt="2025-01-21T20:44:53.407" v="829" actId="1076"/>
          <ac:spMkLst>
            <pc:docMk/>
            <pc:sldMk cId="1079420923" sldId="274"/>
            <ac:spMk id="12664" creationId="{162F46FA-2162-D675-E971-0A9D91CE724C}"/>
          </ac:spMkLst>
        </pc:spChg>
        <pc:spChg chg="add mod">
          <ac:chgData name="Hana Pluskalová" userId="9ab0b3de4b07acab" providerId="LiveId" clId="{5ACD9F00-E17F-4483-A095-4A0043DC1F0F}" dt="2025-01-21T20:45:42.478" v="833" actId="1076"/>
          <ac:spMkLst>
            <pc:docMk/>
            <pc:sldMk cId="1079420923" sldId="274"/>
            <ac:spMk id="12665" creationId="{73A06A5A-486F-671D-5C81-48E743FE8365}"/>
          </ac:spMkLst>
        </pc:spChg>
        <pc:picChg chg="mod">
          <ac:chgData name="Hana Pluskalová" userId="9ab0b3de4b07acab" providerId="LiveId" clId="{5ACD9F00-E17F-4483-A095-4A0043DC1F0F}" dt="2025-01-21T19:45:19.585" v="589"/>
          <ac:picMkLst>
            <pc:docMk/>
            <pc:sldMk cId="1079420923" sldId="274"/>
            <ac:picMk id="12361" creationId="{8CBDD8D7-60A7-1F73-D731-D973ACA815CB}"/>
          </ac:picMkLst>
        </pc:picChg>
        <pc:picChg chg="mod">
          <ac:chgData name="Hana Pluskalová" userId="9ab0b3de4b07acab" providerId="LiveId" clId="{5ACD9F00-E17F-4483-A095-4A0043DC1F0F}" dt="2025-01-21T19:51:24.209" v="617"/>
          <ac:picMkLst>
            <pc:docMk/>
            <pc:sldMk cId="1079420923" sldId="274"/>
            <ac:picMk id="12364" creationId="{5ED572F5-1084-6DA9-882E-90A76E31AD63}"/>
          </ac:picMkLst>
        </pc:picChg>
        <pc:picChg chg="add mod">
          <ac:chgData name="Hana Pluskalová" userId="9ab0b3de4b07acab" providerId="LiveId" clId="{5ACD9F00-E17F-4483-A095-4A0043DC1F0F}" dt="2025-01-21T19:40:09.305" v="574" actId="1036"/>
          <ac:picMkLst>
            <pc:docMk/>
            <pc:sldMk cId="1079420923" sldId="274"/>
            <ac:picMk id="12532" creationId="{C41C834B-538E-02D6-F70A-6D0C0976C3AB}"/>
          </ac:picMkLst>
        </pc:picChg>
        <pc:picChg chg="add mod">
          <ac:chgData name="Hana Pluskalová" userId="9ab0b3de4b07acab" providerId="LiveId" clId="{5ACD9F00-E17F-4483-A095-4A0043DC1F0F}" dt="2025-01-21T19:50:18.967" v="613" actId="1037"/>
          <ac:picMkLst>
            <pc:docMk/>
            <pc:sldMk cId="1079420923" sldId="274"/>
            <ac:picMk id="12545" creationId="{12F98F1C-64D2-0616-6534-0567B8B44B2E}"/>
          </ac:picMkLst>
        </pc:picChg>
        <pc:picChg chg="add mod">
          <ac:chgData name="Hana Pluskalová" userId="9ab0b3de4b07acab" providerId="LiveId" clId="{5ACD9F00-E17F-4483-A095-4A0043DC1F0F}" dt="2025-01-21T19:54:11.812" v="634" actId="1076"/>
          <ac:picMkLst>
            <pc:docMk/>
            <pc:sldMk cId="1079420923" sldId="274"/>
            <ac:picMk id="12549" creationId="{099E4506-0474-D48C-2F51-98ECDFF5E9A9}"/>
          </ac:picMkLst>
        </pc:picChg>
        <pc:picChg chg="add mod">
          <ac:chgData name="Hana Pluskalová" userId="9ab0b3de4b07acab" providerId="LiveId" clId="{5ACD9F00-E17F-4483-A095-4A0043DC1F0F}" dt="2025-01-21T20:12:03.924" v="702" actId="1076"/>
          <ac:picMkLst>
            <pc:docMk/>
            <pc:sldMk cId="1079420923" sldId="274"/>
            <ac:picMk id="12571" creationId="{74FAEE91-4AF3-2A18-70C3-AF354FD3A7A8}"/>
          </ac:picMkLst>
        </pc:picChg>
        <pc:picChg chg="add mod">
          <ac:chgData name="Hana Pluskalová" userId="9ab0b3de4b07acab" providerId="LiveId" clId="{5ACD9F00-E17F-4483-A095-4A0043DC1F0F}" dt="2025-01-21T20:11:59.294" v="701" actId="1076"/>
          <ac:picMkLst>
            <pc:docMk/>
            <pc:sldMk cId="1079420923" sldId="274"/>
            <ac:picMk id="12572" creationId="{D0BD6E5C-7386-7D02-4C7A-2A83209BD39A}"/>
          </ac:picMkLst>
        </pc:picChg>
        <pc:picChg chg="add mod">
          <ac:chgData name="Hana Pluskalová" userId="9ab0b3de4b07acab" providerId="LiveId" clId="{5ACD9F00-E17F-4483-A095-4A0043DC1F0F}" dt="2025-01-21T20:25:51.091" v="744"/>
          <ac:picMkLst>
            <pc:docMk/>
            <pc:sldMk cId="1079420923" sldId="274"/>
            <ac:picMk id="12590" creationId="{823523CE-BF03-D2A1-8ED5-77D33A0925FB}"/>
          </ac:picMkLst>
        </pc:picChg>
        <pc:picChg chg="add mod">
          <ac:chgData name="Hana Pluskalová" userId="9ab0b3de4b07acab" providerId="LiveId" clId="{5ACD9F00-E17F-4483-A095-4A0043DC1F0F}" dt="2025-01-21T20:25:51.091" v="744"/>
          <ac:picMkLst>
            <pc:docMk/>
            <pc:sldMk cId="1079420923" sldId="274"/>
            <ac:picMk id="12593" creationId="{15FD51E8-F9B6-987A-1121-FFA6ED948111}"/>
          </ac:picMkLst>
        </pc:picChg>
        <pc:picChg chg="add mod">
          <ac:chgData name="Hana Pluskalová" userId="9ab0b3de4b07acab" providerId="LiveId" clId="{5ACD9F00-E17F-4483-A095-4A0043DC1F0F}" dt="2025-01-21T20:29:26.112" v="754" actId="1076"/>
          <ac:picMkLst>
            <pc:docMk/>
            <pc:sldMk cId="1079420923" sldId="274"/>
            <ac:picMk id="12594" creationId="{98DC0EB0-0954-40DF-EC2A-97D7E8AFDB8B}"/>
          </ac:picMkLst>
        </pc:picChg>
        <pc:picChg chg="add mod">
          <ac:chgData name="Hana Pluskalová" userId="9ab0b3de4b07acab" providerId="LiveId" clId="{5ACD9F00-E17F-4483-A095-4A0043DC1F0F}" dt="2025-01-21T20:29:26.112" v="754" actId="1076"/>
          <ac:picMkLst>
            <pc:docMk/>
            <pc:sldMk cId="1079420923" sldId="274"/>
            <ac:picMk id="12596" creationId="{7CFB43BB-0B84-EEAF-0803-AFDDED712A5D}"/>
          </ac:picMkLst>
        </pc:picChg>
        <pc:picChg chg="add mod">
          <ac:chgData name="Hana Pluskalová" userId="9ab0b3de4b07acab" providerId="LiveId" clId="{5ACD9F00-E17F-4483-A095-4A0043DC1F0F}" dt="2025-01-21T20:29:26.112" v="754" actId="1076"/>
          <ac:picMkLst>
            <pc:docMk/>
            <pc:sldMk cId="1079420923" sldId="274"/>
            <ac:picMk id="12599" creationId="{1C223933-87F1-0809-DE2D-9B42D11DE462}"/>
          </ac:picMkLst>
        </pc:picChg>
        <pc:picChg chg="add mod">
          <ac:chgData name="Hana Pluskalová" userId="9ab0b3de4b07acab" providerId="LiveId" clId="{5ACD9F00-E17F-4483-A095-4A0043DC1F0F}" dt="2025-01-21T20:29:26.112" v="754" actId="1076"/>
          <ac:picMkLst>
            <pc:docMk/>
            <pc:sldMk cId="1079420923" sldId="274"/>
            <ac:picMk id="12600" creationId="{AAA82BB3-7558-F2FC-28F0-580A3FC2616F}"/>
          </ac:picMkLst>
        </pc:picChg>
        <pc:picChg chg="add mod">
          <ac:chgData name="Hana Pluskalová" userId="9ab0b3de4b07acab" providerId="LiveId" clId="{5ACD9F00-E17F-4483-A095-4A0043DC1F0F}" dt="2025-01-21T20:30:55.300" v="764" actId="2085"/>
          <ac:picMkLst>
            <pc:docMk/>
            <pc:sldMk cId="1079420923" sldId="274"/>
            <ac:picMk id="12602" creationId="{A01DB11C-24DA-C636-1B67-0C68C349EE00}"/>
          </ac:picMkLst>
        </pc:picChg>
        <pc:picChg chg="add mod">
          <ac:chgData name="Hana Pluskalová" userId="9ab0b3de4b07acab" providerId="LiveId" clId="{5ACD9F00-E17F-4483-A095-4A0043DC1F0F}" dt="2025-01-21T20:31:08.700" v="765" actId="2085"/>
          <ac:picMkLst>
            <pc:docMk/>
            <pc:sldMk cId="1079420923" sldId="274"/>
            <ac:picMk id="12605" creationId="{E8835C83-4C4B-38BC-9196-B65031B66C5C}"/>
          </ac:picMkLst>
        </pc:picChg>
        <pc:picChg chg="add mod">
          <ac:chgData name="Hana Pluskalová" userId="9ab0b3de4b07acab" providerId="LiveId" clId="{5ACD9F00-E17F-4483-A095-4A0043DC1F0F}" dt="2025-01-21T20:31:08.700" v="765" actId="2085"/>
          <ac:picMkLst>
            <pc:docMk/>
            <pc:sldMk cId="1079420923" sldId="274"/>
            <ac:picMk id="12609" creationId="{0DA21C1C-22A1-423F-D136-A718FD36AF00}"/>
          </ac:picMkLst>
        </pc:picChg>
        <pc:picChg chg="mod">
          <ac:chgData name="Hana Pluskalová" userId="9ab0b3de4b07acab" providerId="LiveId" clId="{5ACD9F00-E17F-4483-A095-4A0043DC1F0F}" dt="2025-01-21T20:31:08.700" v="765" actId="2085"/>
          <ac:picMkLst>
            <pc:docMk/>
            <pc:sldMk cId="1079420923" sldId="274"/>
            <ac:picMk id="12610" creationId="{D1A62236-7CCA-21FE-02DF-F8E57A2BD2D0}"/>
          </ac:picMkLst>
        </pc:picChg>
        <pc:picChg chg="mod">
          <ac:chgData name="Hana Pluskalová" userId="9ab0b3de4b07acab" providerId="LiveId" clId="{5ACD9F00-E17F-4483-A095-4A0043DC1F0F}" dt="2025-01-21T20:40:38.624" v="821" actId="2085"/>
          <ac:picMkLst>
            <pc:docMk/>
            <pc:sldMk cId="1079420923" sldId="274"/>
            <ac:picMk id="12644" creationId="{299AA22A-DE64-9A8B-64A1-CCBBB96C416B}"/>
          </ac:picMkLst>
        </pc:picChg>
        <pc:picChg chg="mod">
          <ac:chgData name="Hana Pluskalová" userId="9ab0b3de4b07acab" providerId="LiveId" clId="{5ACD9F00-E17F-4483-A095-4A0043DC1F0F}" dt="2025-01-21T20:40:38.624" v="821" actId="2085"/>
          <ac:picMkLst>
            <pc:docMk/>
            <pc:sldMk cId="1079420923" sldId="274"/>
            <ac:picMk id="12645" creationId="{95BCF083-27F7-7C72-C376-4C5B16F1D203}"/>
          </ac:picMkLst>
        </pc:picChg>
        <pc:picChg chg="mod">
          <ac:chgData name="Hana Pluskalová" userId="9ab0b3de4b07acab" providerId="LiveId" clId="{5ACD9F00-E17F-4483-A095-4A0043DC1F0F}" dt="2025-01-21T20:40:38.624" v="821" actId="2085"/>
          <ac:picMkLst>
            <pc:docMk/>
            <pc:sldMk cId="1079420923" sldId="274"/>
            <ac:picMk id="12650" creationId="{043FF284-3FA3-AE20-27E6-81757672ACAB}"/>
          </ac:picMkLst>
        </pc:picChg>
        <pc:picChg chg="mod">
          <ac:chgData name="Hana Pluskalová" userId="9ab0b3de4b07acab" providerId="LiveId" clId="{5ACD9F00-E17F-4483-A095-4A0043DC1F0F}" dt="2025-01-21T20:40:45.720" v="822" actId="2085"/>
          <ac:picMkLst>
            <pc:docMk/>
            <pc:sldMk cId="1079420923" sldId="274"/>
            <ac:picMk id="12653" creationId="{6E77FDC0-4A17-97D0-37E8-A158308287A3}"/>
          </ac:picMkLst>
        </pc:picChg>
        <pc:picChg chg="mod">
          <ac:chgData name="Hana Pluskalová" userId="9ab0b3de4b07acab" providerId="LiveId" clId="{5ACD9F00-E17F-4483-A095-4A0043DC1F0F}" dt="2025-01-21T20:40:38.624" v="821" actId="2085"/>
          <ac:picMkLst>
            <pc:docMk/>
            <pc:sldMk cId="1079420923" sldId="274"/>
            <ac:picMk id="12656" creationId="{7D685840-B7F6-2A18-95E2-593F76911721}"/>
          </ac:picMkLst>
        </pc:picChg>
        <pc:picChg chg="mod">
          <ac:chgData name="Hana Pluskalová" userId="9ab0b3de4b07acab" providerId="LiveId" clId="{5ACD9F00-E17F-4483-A095-4A0043DC1F0F}" dt="2025-01-21T20:40:38.624" v="821" actId="2085"/>
          <ac:picMkLst>
            <pc:docMk/>
            <pc:sldMk cId="1079420923" sldId="274"/>
            <ac:picMk id="12659" creationId="{E8D72046-D8B0-6536-F8EB-3B49A0C69C58}"/>
          </ac:picMkLst>
        </pc:picChg>
        <pc:picChg chg="add mod">
          <ac:chgData name="Hana Pluskalová" userId="9ab0b3de4b07acab" providerId="LiveId" clId="{5ACD9F00-E17F-4483-A095-4A0043DC1F0F}" dt="2025-01-21T21:05:10.509" v="900"/>
          <ac:picMkLst>
            <pc:docMk/>
            <pc:sldMk cId="1079420923" sldId="274"/>
            <ac:picMk id="18434" creationId="{96A128BC-2FC4-5C8E-3589-8FDB2089C639}"/>
          </ac:picMkLst>
        </pc:picChg>
      </pc:sldChg>
      <pc:sldChg chg="addSp delSp modSp del mod modAnim">
        <pc:chgData name="Hana Pluskalová" userId="9ab0b3de4b07acab" providerId="LiveId" clId="{5ACD9F00-E17F-4483-A095-4A0043DC1F0F}" dt="2025-01-21T21:29:38.564" v="1103" actId="2696"/>
        <pc:sldMkLst>
          <pc:docMk/>
          <pc:sldMk cId="828390175" sldId="275"/>
        </pc:sldMkLst>
        <pc:spChg chg="add mod">
          <ac:chgData name="Hana Pluskalová" userId="9ab0b3de4b07acab" providerId="LiveId" clId="{5ACD9F00-E17F-4483-A095-4A0043DC1F0F}" dt="2025-01-21T21:23:48.837" v="1074" actId="1076"/>
          <ac:spMkLst>
            <pc:docMk/>
            <pc:sldMk cId="828390175" sldId="275"/>
            <ac:spMk id="6" creationId="{A1296678-C561-1FB1-332D-5A9DECB5A262}"/>
          </ac:spMkLst>
        </pc:spChg>
        <pc:spChg chg="add mod">
          <ac:chgData name="Hana Pluskalová" userId="9ab0b3de4b07acab" providerId="LiveId" clId="{5ACD9F00-E17F-4483-A095-4A0043DC1F0F}" dt="2025-01-21T21:25:18.796" v="1085" actId="1076"/>
          <ac:spMkLst>
            <pc:docMk/>
            <pc:sldMk cId="828390175" sldId="275"/>
            <ac:spMk id="7" creationId="{C422C25F-F83C-9884-9708-EE4894AE2172}"/>
          </ac:spMkLst>
        </pc:spChg>
        <pc:spChg chg="add mod">
          <ac:chgData name="Hana Pluskalová" userId="9ab0b3de4b07acab" providerId="LiveId" clId="{5ACD9F00-E17F-4483-A095-4A0043DC1F0F}" dt="2025-01-21T21:26:43.570" v="1095" actId="1076"/>
          <ac:spMkLst>
            <pc:docMk/>
            <pc:sldMk cId="828390175" sldId="275"/>
            <ac:spMk id="8" creationId="{F5E53584-A571-49B9-B6FC-9C503A470461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298" creationId="{B1A9837A-19F4-9C14-12CD-B918D74562C9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299" creationId="{709AC566-3971-F748-A907-032424D23130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301" creationId="{F9F7B868-9FAA-7E1E-B1F1-BE9EA639C9A5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302" creationId="{7A0F057F-72D8-1161-E7A8-1192F535542D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304" creationId="{C371C080-6DA9-26C5-D8F9-72940CE1AAAA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308" creationId="{4D588529-3B6B-6A1F-30E9-E05082071EAA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310" creationId="{4975B662-5C5C-FAE1-F5F8-44FA70BCCE88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311" creationId="{2D9F27E9-4C05-E277-CBE2-5411E473BD0B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313" creationId="{05BA0BC0-0ECB-F562-CB9C-732CFBBF9E9F}"/>
          </ac:spMkLst>
        </pc:spChg>
        <pc:spChg chg="mod">
          <ac:chgData name="Hana Pluskalová" userId="9ab0b3de4b07acab" providerId="LiveId" clId="{5ACD9F00-E17F-4483-A095-4A0043DC1F0F}" dt="2025-01-21T21:23:40.144" v="1073" actId="1076"/>
          <ac:spMkLst>
            <pc:docMk/>
            <pc:sldMk cId="828390175" sldId="275"/>
            <ac:spMk id="11317" creationId="{3698E69E-5AB6-F087-B9FB-F7C52519EC9F}"/>
          </ac:spMkLst>
        </pc:spChg>
        <pc:spChg chg="mod">
          <ac:chgData name="Hana Pluskalová" userId="9ab0b3de4b07acab" providerId="LiveId" clId="{5ACD9F00-E17F-4483-A095-4A0043DC1F0F}" dt="2025-01-21T21:15:48.217" v="1035" actId="13822"/>
          <ac:spMkLst>
            <pc:docMk/>
            <pc:sldMk cId="828390175" sldId="275"/>
            <ac:spMk id="12373" creationId="{E357F7CC-1C90-F540-2003-C2650E3DDEF4}"/>
          </ac:spMkLst>
        </pc:spChg>
        <pc:spChg chg="mod">
          <ac:chgData name="Hana Pluskalová" userId="9ab0b3de4b07acab" providerId="LiveId" clId="{5ACD9F00-E17F-4483-A095-4A0043DC1F0F}" dt="2025-01-21T21:23:23.888" v="1069" actId="1076"/>
          <ac:spMkLst>
            <pc:docMk/>
            <pc:sldMk cId="828390175" sldId="275"/>
            <ac:spMk id="12374" creationId="{04C3836E-2AFD-7058-991F-3D26472F1B63}"/>
          </ac:spMkLst>
        </pc:spChg>
        <pc:spChg chg="mod">
          <ac:chgData name="Hana Pluskalová" userId="9ab0b3de4b07acab" providerId="LiveId" clId="{5ACD9F00-E17F-4483-A095-4A0043DC1F0F}" dt="2025-01-21T21:15:48.217" v="1035" actId="13822"/>
          <ac:spMkLst>
            <pc:docMk/>
            <pc:sldMk cId="828390175" sldId="275"/>
            <ac:spMk id="12375" creationId="{14624633-13E1-B7D4-D794-A11F2007649A}"/>
          </ac:spMkLst>
        </pc:spChg>
        <pc:spChg chg="mod">
          <ac:chgData name="Hana Pluskalová" userId="9ab0b3de4b07acab" providerId="LiveId" clId="{5ACD9F00-E17F-4483-A095-4A0043DC1F0F}" dt="2025-01-21T21:17:52.472" v="1043" actId="13822"/>
          <ac:spMkLst>
            <pc:docMk/>
            <pc:sldMk cId="828390175" sldId="275"/>
            <ac:spMk id="12376" creationId="{B650AC8F-0943-04A6-980C-CFE3C88A0F60}"/>
          </ac:spMkLst>
        </pc:spChg>
        <pc:spChg chg="mod">
          <ac:chgData name="Hana Pluskalová" userId="9ab0b3de4b07acab" providerId="LiveId" clId="{5ACD9F00-E17F-4483-A095-4A0043DC1F0F}" dt="2025-01-21T21:21:45.902" v="1061" actId="13822"/>
          <ac:spMkLst>
            <pc:docMk/>
            <pc:sldMk cId="828390175" sldId="275"/>
            <ac:spMk id="12377" creationId="{3A8F0C38-1D85-07C7-6AF1-1B9AC0106229}"/>
          </ac:spMkLst>
        </pc:spChg>
        <pc:spChg chg="mod">
          <ac:chgData name="Hana Pluskalová" userId="9ab0b3de4b07acab" providerId="LiveId" clId="{5ACD9F00-E17F-4483-A095-4A0043DC1F0F}" dt="2025-01-21T21:21:45.902" v="1061" actId="13822"/>
          <ac:spMkLst>
            <pc:docMk/>
            <pc:sldMk cId="828390175" sldId="275"/>
            <ac:spMk id="12378" creationId="{1809FA14-2150-5E05-4E6B-CAB6AFD0BEAA}"/>
          </ac:spMkLst>
        </pc:spChg>
        <pc:spChg chg="mod">
          <ac:chgData name="Hana Pluskalová" userId="9ab0b3de4b07acab" providerId="LiveId" clId="{5ACD9F00-E17F-4483-A095-4A0043DC1F0F}" dt="2025-01-21T21:17:52.472" v="1043" actId="13822"/>
          <ac:spMkLst>
            <pc:docMk/>
            <pc:sldMk cId="828390175" sldId="275"/>
            <ac:spMk id="12379" creationId="{4E3B569B-843F-53A8-D81D-C275366C4D4D}"/>
          </ac:spMkLst>
        </pc:spChg>
        <pc:spChg chg="mod">
          <ac:chgData name="Hana Pluskalová" userId="9ab0b3de4b07acab" providerId="LiveId" clId="{5ACD9F00-E17F-4483-A095-4A0043DC1F0F}" dt="2025-01-21T21:20:22.457" v="1053" actId="13822"/>
          <ac:spMkLst>
            <pc:docMk/>
            <pc:sldMk cId="828390175" sldId="275"/>
            <ac:spMk id="12380" creationId="{2875F637-5EB4-FE2D-7A0C-049A382BE357}"/>
          </ac:spMkLst>
        </pc:spChg>
        <pc:spChg chg="mod">
          <ac:chgData name="Hana Pluskalová" userId="9ab0b3de4b07acab" providerId="LiveId" clId="{5ACD9F00-E17F-4483-A095-4A0043DC1F0F}" dt="2025-01-21T21:21:45.902" v="1061" actId="13822"/>
          <ac:spMkLst>
            <pc:docMk/>
            <pc:sldMk cId="828390175" sldId="275"/>
            <ac:spMk id="12381" creationId="{21842DFA-EFDA-E81B-DE55-6828780369C1}"/>
          </ac:spMkLst>
        </pc:spChg>
        <pc:spChg chg="mod">
          <ac:chgData name="Hana Pluskalová" userId="9ab0b3de4b07acab" providerId="LiveId" clId="{5ACD9F00-E17F-4483-A095-4A0043DC1F0F}" dt="2025-01-21T21:21:45.902" v="1061" actId="13822"/>
          <ac:spMkLst>
            <pc:docMk/>
            <pc:sldMk cId="828390175" sldId="275"/>
            <ac:spMk id="12382" creationId="{90F7925F-58EA-2E78-915C-F5DD8124BABB}"/>
          </ac:spMkLst>
        </pc:spChg>
        <pc:spChg chg="mod">
          <ac:chgData name="Hana Pluskalová" userId="9ab0b3de4b07acab" providerId="LiveId" clId="{5ACD9F00-E17F-4483-A095-4A0043DC1F0F}" dt="2025-01-21T21:23:58.228" v="1075" actId="207"/>
          <ac:spMkLst>
            <pc:docMk/>
            <pc:sldMk cId="828390175" sldId="275"/>
            <ac:spMk id="12405" creationId="{EB460A80-C7D8-EDE3-8D7D-152853752EC0}"/>
          </ac:spMkLst>
        </pc:spChg>
        <pc:spChg chg="mod">
          <ac:chgData name="Hana Pluskalová" userId="9ab0b3de4b07acab" providerId="LiveId" clId="{5ACD9F00-E17F-4483-A095-4A0043DC1F0F}" dt="2025-01-21T21:25:11.426" v="1084" actId="1076"/>
          <ac:spMkLst>
            <pc:docMk/>
            <pc:sldMk cId="828390175" sldId="275"/>
            <ac:spMk id="12407" creationId="{5B4A6057-6D47-3F6E-1559-DDBC0FE68DE5}"/>
          </ac:spMkLst>
        </pc:spChg>
        <pc:spChg chg="mod">
          <ac:chgData name="Hana Pluskalová" userId="9ab0b3de4b07acab" providerId="LiveId" clId="{5ACD9F00-E17F-4483-A095-4A0043DC1F0F}" dt="2025-01-21T21:26:26.923" v="1091" actId="207"/>
          <ac:spMkLst>
            <pc:docMk/>
            <pc:sldMk cId="828390175" sldId="275"/>
            <ac:spMk id="12408" creationId="{104F0E9C-A8CF-791A-3A61-E1B9B2B16E4E}"/>
          </ac:spMkLst>
        </pc:spChg>
        <pc:spChg chg="mod">
          <ac:chgData name="Hana Pluskalová" userId="9ab0b3de4b07acab" providerId="LiveId" clId="{5ACD9F00-E17F-4483-A095-4A0043DC1F0F}" dt="2025-01-21T21:20:46.980" v="1057" actId="207"/>
          <ac:spMkLst>
            <pc:docMk/>
            <pc:sldMk cId="828390175" sldId="275"/>
            <ac:spMk id="12409" creationId="{41DF2788-2A75-91B5-D256-40D0614C2DFD}"/>
          </ac:spMkLst>
        </pc:spChg>
        <pc:spChg chg="mod">
          <ac:chgData name="Hana Pluskalová" userId="9ab0b3de4b07acab" providerId="LiveId" clId="{5ACD9F00-E17F-4483-A095-4A0043DC1F0F}" dt="2025-01-21T21:22:35.735" v="1063" actId="207"/>
          <ac:spMkLst>
            <pc:docMk/>
            <pc:sldMk cId="828390175" sldId="275"/>
            <ac:spMk id="12412" creationId="{D3C19636-7C8F-4553-141E-B91C0D872A06}"/>
          </ac:spMkLst>
        </pc:spChg>
        <pc:picChg chg="add del mod">
          <ac:chgData name="Hana Pluskalová" userId="9ab0b3de4b07acab" providerId="LiveId" clId="{5ACD9F00-E17F-4483-A095-4A0043DC1F0F}" dt="2025-01-21T21:09:25.116" v="996" actId="478"/>
          <ac:picMkLst>
            <pc:docMk/>
            <pc:sldMk cId="828390175" sldId="275"/>
            <ac:picMk id="3" creationId="{53D2A473-C3AD-3AA6-7B24-9AD7D5C7DFC9}"/>
          </ac:picMkLst>
        </pc:picChg>
        <pc:picChg chg="add mod">
          <ac:chgData name="Hana Pluskalová" userId="9ab0b3de4b07acab" providerId="LiveId" clId="{5ACD9F00-E17F-4483-A095-4A0043DC1F0F}" dt="2025-01-21T21:09:40.483" v="1001" actId="571"/>
          <ac:picMkLst>
            <pc:docMk/>
            <pc:sldMk cId="828390175" sldId="275"/>
            <ac:picMk id="4" creationId="{AD066B99-F2B2-ED15-C749-CDEBE036F4CF}"/>
          </ac:picMkLst>
        </pc:picChg>
        <pc:picChg chg="add mod">
          <ac:chgData name="Hana Pluskalová" userId="9ab0b3de4b07acab" providerId="LiveId" clId="{5ACD9F00-E17F-4483-A095-4A0043DC1F0F}" dt="2025-01-21T21:09:40.483" v="1001" actId="571"/>
          <ac:picMkLst>
            <pc:docMk/>
            <pc:sldMk cId="828390175" sldId="275"/>
            <ac:picMk id="5" creationId="{B315CCCF-1F84-3D4F-A079-30AB55A298C6}"/>
          </ac:picMkLst>
        </pc:picChg>
        <pc:picChg chg="mod">
          <ac:chgData name="Hana Pluskalová" userId="9ab0b3de4b07acab" providerId="LiveId" clId="{5ACD9F00-E17F-4483-A095-4A0043DC1F0F}" dt="2025-01-21T21:09:44.925" v="1003" actId="14100"/>
          <ac:picMkLst>
            <pc:docMk/>
            <pc:sldMk cId="828390175" sldId="275"/>
            <ac:picMk id="11318" creationId="{BAAAC25C-649A-6646-CA24-E04A9979C474}"/>
          </ac:picMkLst>
        </pc:picChg>
        <pc:picChg chg="mod">
          <ac:chgData name="Hana Pluskalová" userId="9ab0b3de4b07acab" providerId="LiveId" clId="{5ACD9F00-E17F-4483-A095-4A0043DC1F0F}" dt="2025-01-21T21:24:35.176" v="1077"/>
          <ac:picMkLst>
            <pc:docMk/>
            <pc:sldMk cId="828390175" sldId="275"/>
            <ac:picMk id="12367" creationId="{7452AD7B-81CE-2FBC-C122-7BE224D73164}"/>
          </ac:picMkLst>
        </pc:picChg>
        <pc:picChg chg="mod">
          <ac:chgData name="Hana Pluskalová" userId="9ab0b3de4b07acab" providerId="LiveId" clId="{5ACD9F00-E17F-4483-A095-4A0043DC1F0F}" dt="2025-01-21T21:21:16.701" v="1060"/>
          <ac:picMkLst>
            <pc:docMk/>
            <pc:sldMk cId="828390175" sldId="275"/>
            <ac:picMk id="12368" creationId="{157D46EB-F231-11F8-ADAF-0186F16E657B}"/>
          </ac:picMkLst>
        </pc:picChg>
        <pc:picChg chg="mod">
          <ac:chgData name="Hana Pluskalová" userId="9ab0b3de4b07acab" providerId="LiveId" clId="{5ACD9F00-E17F-4483-A095-4A0043DC1F0F}" dt="2025-01-21T21:18:50.009" v="1050"/>
          <ac:picMkLst>
            <pc:docMk/>
            <pc:sldMk cId="828390175" sldId="275"/>
            <ac:picMk id="12370" creationId="{285A8573-51A4-3047-5E44-9CF41F512F14}"/>
          </ac:picMkLst>
        </pc:picChg>
        <pc:picChg chg="mod">
          <ac:chgData name="Hana Pluskalová" userId="9ab0b3de4b07acab" providerId="LiveId" clId="{5ACD9F00-E17F-4483-A095-4A0043DC1F0F}" dt="2025-01-21T21:26:09.464" v="1087"/>
          <ac:picMkLst>
            <pc:docMk/>
            <pc:sldMk cId="828390175" sldId="275"/>
            <ac:picMk id="12371" creationId="{F3EE900E-7DE6-F7BB-60B0-FFEB18208E4E}"/>
          </ac:picMkLst>
        </pc:picChg>
        <pc:picChg chg="mod">
          <ac:chgData name="Hana Pluskalová" userId="9ab0b3de4b07acab" providerId="LiveId" clId="{5ACD9F00-E17F-4483-A095-4A0043DC1F0F}" dt="2025-01-21T21:23:04.080" v="1066"/>
          <ac:picMkLst>
            <pc:docMk/>
            <pc:sldMk cId="828390175" sldId="275"/>
            <ac:picMk id="12372" creationId="{43E5012D-2841-6F6A-37DB-5447F158A73F}"/>
          </ac:picMkLst>
        </pc:picChg>
        <pc:picChg chg="add del mod">
          <ac:chgData name="Hana Pluskalová" userId="9ab0b3de4b07acab" providerId="LiveId" clId="{5ACD9F00-E17F-4483-A095-4A0043DC1F0F}" dt="2025-01-21T21:05:07.416" v="899" actId="21"/>
          <ac:picMkLst>
            <pc:docMk/>
            <pc:sldMk cId="828390175" sldId="275"/>
            <ac:picMk id="18434" creationId="{96A128BC-2FC4-5C8E-3589-8FDB2089C639}"/>
          </ac:picMkLst>
        </pc:picChg>
        <pc:picChg chg="add mod">
          <ac:chgData name="Hana Pluskalová" userId="9ab0b3de4b07acab" providerId="LiveId" clId="{5ACD9F00-E17F-4483-A095-4A0043DC1F0F}" dt="2025-01-21T21:09:50.015" v="1005" actId="1076"/>
          <ac:picMkLst>
            <pc:docMk/>
            <pc:sldMk cId="828390175" sldId="275"/>
            <ac:picMk id="18436" creationId="{2F29B6A4-204B-0359-D411-1C75A957BBD8}"/>
          </ac:picMkLst>
        </pc:picChg>
      </pc:sldChg>
      <pc:sldChg chg="addSp delSp modSp mod modTransition modAnim">
        <pc:chgData name="Hana Pluskalová" userId="9ab0b3de4b07acab" providerId="LiveId" clId="{5ACD9F00-E17F-4483-A095-4A0043DC1F0F}" dt="2025-01-21T23:43:18.670" v="2631"/>
        <pc:sldMkLst>
          <pc:docMk/>
          <pc:sldMk cId="1301029575" sldId="276"/>
        </pc:sldMkLst>
        <pc:spChg chg="add mod">
          <ac:chgData name="Hana Pluskalová" userId="9ab0b3de4b07acab" providerId="LiveId" clId="{5ACD9F00-E17F-4483-A095-4A0043DC1F0F}" dt="2025-01-21T21:32:30.071" v="1123" actId="1076"/>
          <ac:spMkLst>
            <pc:docMk/>
            <pc:sldMk cId="1301029575" sldId="276"/>
            <ac:spMk id="3" creationId="{53B84916-CA54-99AD-23B2-482C79DD3556}"/>
          </ac:spMkLst>
        </pc:spChg>
        <pc:spChg chg="add mod">
          <ac:chgData name="Hana Pluskalová" userId="9ab0b3de4b07acab" providerId="LiveId" clId="{5ACD9F00-E17F-4483-A095-4A0043DC1F0F}" dt="2025-01-21T21:34:32.811" v="1139" actId="1076"/>
          <ac:spMkLst>
            <pc:docMk/>
            <pc:sldMk cId="1301029575" sldId="276"/>
            <ac:spMk id="4" creationId="{838E129A-68F9-9842-9812-E613D8020E16}"/>
          </ac:spMkLst>
        </pc:spChg>
        <pc:spChg chg="add mod">
          <ac:chgData name="Hana Pluskalová" userId="9ab0b3de4b07acab" providerId="LiveId" clId="{5ACD9F00-E17F-4483-A095-4A0043DC1F0F}" dt="2025-01-21T21:36:50.514" v="1154" actId="1076"/>
          <ac:spMkLst>
            <pc:docMk/>
            <pc:sldMk cId="1301029575" sldId="276"/>
            <ac:spMk id="5" creationId="{1EC65F2E-548C-9A43-BA82-D86BCF000CB3}"/>
          </ac:spMkLst>
        </pc:spChg>
        <pc:spChg chg="add mod">
          <ac:chgData name="Hana Pluskalová" userId="9ab0b3de4b07acab" providerId="LiveId" clId="{5ACD9F00-E17F-4483-A095-4A0043DC1F0F}" dt="2025-01-21T21:41:43.271" v="1177" actId="1076"/>
          <ac:spMkLst>
            <pc:docMk/>
            <pc:sldMk cId="1301029575" sldId="276"/>
            <ac:spMk id="6" creationId="{3DC7837C-9935-BA1A-042A-728A91A7BFDD}"/>
          </ac:spMkLst>
        </pc:spChg>
        <pc:spChg chg="add mod">
          <ac:chgData name="Hana Pluskalová" userId="9ab0b3de4b07acab" providerId="LiveId" clId="{5ACD9F00-E17F-4483-A095-4A0043DC1F0F}" dt="2025-01-21T21:44:42.188" v="1192" actId="1076"/>
          <ac:spMkLst>
            <pc:docMk/>
            <pc:sldMk cId="1301029575" sldId="276"/>
            <ac:spMk id="7" creationId="{11822619-4A6C-27F3-3C56-3FC76463077E}"/>
          </ac:spMkLst>
        </pc:spChg>
        <pc:spChg chg="add mod">
          <ac:chgData name="Hana Pluskalová" userId="9ab0b3de4b07acab" providerId="LiveId" clId="{5ACD9F00-E17F-4483-A095-4A0043DC1F0F}" dt="2025-01-21T21:47:53.019" v="1206" actId="1076"/>
          <ac:spMkLst>
            <pc:docMk/>
            <pc:sldMk cId="1301029575" sldId="276"/>
            <ac:spMk id="8" creationId="{8E51F0DC-FBD8-B466-77DE-378EB09750A8}"/>
          </ac:spMkLst>
        </pc:spChg>
        <pc:spChg chg="add mod">
          <ac:chgData name="Hana Pluskalová" userId="9ab0b3de4b07acab" providerId="LiveId" clId="{5ACD9F00-E17F-4483-A095-4A0043DC1F0F}" dt="2025-01-21T21:51:30.484" v="1221" actId="1076"/>
          <ac:spMkLst>
            <pc:docMk/>
            <pc:sldMk cId="1301029575" sldId="276"/>
            <ac:spMk id="9" creationId="{F0E3BD1B-D96C-2FE0-B1AA-7DABA6DF5459}"/>
          </ac:spMkLst>
        </pc:spChg>
        <pc:spChg chg="add mod ord">
          <ac:chgData name="Hana Pluskalová" userId="9ab0b3de4b07acab" providerId="LiveId" clId="{5ACD9F00-E17F-4483-A095-4A0043DC1F0F}" dt="2025-01-21T21:57:04.231" v="1274" actId="1076"/>
          <ac:spMkLst>
            <pc:docMk/>
            <pc:sldMk cId="1301029575" sldId="276"/>
            <ac:spMk id="10" creationId="{590138F5-CAC6-E1E0-E13F-174BB42F5F4F}"/>
          </ac:spMkLst>
        </pc:spChg>
        <pc:spChg chg="add mod">
          <ac:chgData name="Hana Pluskalová" userId="9ab0b3de4b07acab" providerId="LiveId" clId="{5ACD9F00-E17F-4483-A095-4A0043DC1F0F}" dt="2025-01-21T21:59:10.842" v="1356" actId="1076"/>
          <ac:spMkLst>
            <pc:docMk/>
            <pc:sldMk cId="1301029575" sldId="276"/>
            <ac:spMk id="11" creationId="{67112E21-0DDF-BBA2-9644-BCFCA9EB9C97}"/>
          </ac:spMkLst>
        </pc:spChg>
        <pc:spChg chg="add mod">
          <ac:chgData name="Hana Pluskalová" userId="9ab0b3de4b07acab" providerId="LiveId" clId="{5ACD9F00-E17F-4483-A095-4A0043DC1F0F}" dt="2025-01-21T22:03:23.767" v="1376" actId="1076"/>
          <ac:spMkLst>
            <pc:docMk/>
            <pc:sldMk cId="1301029575" sldId="276"/>
            <ac:spMk id="12" creationId="{0C24C766-80CA-389B-D802-6258A51C4E40}"/>
          </ac:spMkLst>
        </pc:spChg>
        <pc:spChg chg="add mod">
          <ac:chgData name="Hana Pluskalová" userId="9ab0b3de4b07acab" providerId="LiveId" clId="{5ACD9F00-E17F-4483-A095-4A0043DC1F0F}" dt="2025-01-21T22:08:22.875" v="1391" actId="1076"/>
          <ac:spMkLst>
            <pc:docMk/>
            <pc:sldMk cId="1301029575" sldId="276"/>
            <ac:spMk id="13" creationId="{BC791319-6798-E793-6591-22CADC8382CB}"/>
          </ac:spMkLst>
        </pc:spChg>
        <pc:spChg chg="add mod">
          <ac:chgData name="Hana Pluskalová" userId="9ab0b3de4b07acab" providerId="LiveId" clId="{5ACD9F00-E17F-4483-A095-4A0043DC1F0F}" dt="2025-01-21T22:09:58.333" v="1402" actId="1076"/>
          <ac:spMkLst>
            <pc:docMk/>
            <pc:sldMk cId="1301029575" sldId="276"/>
            <ac:spMk id="14" creationId="{BAC73A5F-4013-5198-9F79-9D1203836973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02" creationId="{5958FA51-C3B3-AD89-9B53-325F06B5B1D5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03" creationId="{9ABC6B2D-7DCE-89C4-B103-0FB9C12EA394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05" creationId="{85A6B98D-E979-011A-53F8-E07EAB02688C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07" creationId="{E32F98EA-5B88-220B-1E1E-AFED54FF909B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10" creationId="{6C6DB679-7925-9C70-CDE6-5383D6419942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11" creationId="{055DB74D-4140-1B45-6685-B904F7C6F4CA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12" creationId="{AD8F39BD-3322-98C4-3E4A-6C5F0FB183DF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14" creationId="{AFD79C9B-52F5-4BF8-FA1E-AD28A65592F0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15" creationId="{EA7E21C9-7017-31CE-E006-28B9EB06DD88}"/>
          </ac:spMkLst>
        </pc:spChg>
        <pc:spChg chg="mod">
          <ac:chgData name="Hana Pluskalová" userId="9ab0b3de4b07acab" providerId="LiveId" clId="{5ACD9F00-E17F-4483-A095-4A0043DC1F0F}" dt="2025-01-21T22:03:11.354" v="1375" actId="1076"/>
          <ac:spMkLst>
            <pc:docMk/>
            <pc:sldMk cId="1301029575" sldId="276"/>
            <ac:spMk id="11317" creationId="{9613D593-7E95-B667-A604-82A6F462793C}"/>
          </ac:spMkLst>
        </pc:spChg>
        <pc:spChg chg="mod">
          <ac:chgData name="Hana Pluskalová" userId="9ab0b3de4b07acab" providerId="LiveId" clId="{5ACD9F00-E17F-4483-A095-4A0043DC1F0F}" dt="2025-01-21T21:58:30.853" v="1316" actId="208"/>
          <ac:spMkLst>
            <pc:docMk/>
            <pc:sldMk cId="1301029575" sldId="276"/>
            <ac:spMk id="12305" creationId="{58E72282-29F8-B55E-16E1-93F631435697}"/>
          </ac:spMkLst>
        </pc:spChg>
        <pc:spChg chg="mod ord">
          <ac:chgData name="Hana Pluskalová" userId="9ab0b3de4b07acab" providerId="LiveId" clId="{5ACD9F00-E17F-4483-A095-4A0043DC1F0F}" dt="2025-01-21T21:56:53.136" v="1273" actId="1076"/>
          <ac:spMkLst>
            <pc:docMk/>
            <pc:sldMk cId="1301029575" sldId="276"/>
            <ac:spMk id="12342" creationId="{988B9042-103E-ED35-04F4-F80553E85626}"/>
          </ac:spMkLst>
        </pc:spChg>
        <pc:spChg chg="mod">
          <ac:chgData name="Hana Pluskalová" userId="9ab0b3de4b07acab" providerId="LiveId" clId="{5ACD9F00-E17F-4483-A095-4A0043DC1F0F}" dt="2025-01-21T21:33:22.998" v="1130" actId="208"/>
          <ac:spMkLst>
            <pc:docMk/>
            <pc:sldMk cId="1301029575" sldId="276"/>
            <ac:spMk id="12373" creationId="{60CBCF8A-B0EE-2048-13BF-BA2B39828279}"/>
          </ac:spMkLst>
        </pc:spChg>
        <pc:spChg chg="mod">
          <ac:chgData name="Hana Pluskalová" userId="9ab0b3de4b07acab" providerId="LiveId" clId="{5ACD9F00-E17F-4483-A095-4A0043DC1F0F}" dt="2025-01-21T21:31:03.901" v="1113" actId="208"/>
          <ac:spMkLst>
            <pc:docMk/>
            <pc:sldMk cId="1301029575" sldId="276"/>
            <ac:spMk id="12374" creationId="{3552670E-11B9-1A9D-627F-FAD9CE1A2CF9}"/>
          </ac:spMkLst>
        </pc:spChg>
        <pc:spChg chg="mod">
          <ac:chgData name="Hana Pluskalová" userId="9ab0b3de4b07acab" providerId="LiveId" clId="{5ACD9F00-E17F-4483-A095-4A0043DC1F0F}" dt="2025-01-21T21:33:22.998" v="1130" actId="208"/>
          <ac:spMkLst>
            <pc:docMk/>
            <pc:sldMk cId="1301029575" sldId="276"/>
            <ac:spMk id="12375" creationId="{ACA08829-5E4F-03B9-F171-DD6E1238AAB9}"/>
          </ac:spMkLst>
        </pc:spChg>
        <pc:spChg chg="mod">
          <ac:chgData name="Hana Pluskalová" userId="9ab0b3de4b07acab" providerId="LiveId" clId="{5ACD9F00-E17F-4483-A095-4A0043DC1F0F}" dt="2025-01-21T21:37:54.666" v="1157" actId="208"/>
          <ac:spMkLst>
            <pc:docMk/>
            <pc:sldMk cId="1301029575" sldId="276"/>
            <ac:spMk id="12376" creationId="{9A365413-C550-02CF-4A58-BE9ED0065DB9}"/>
          </ac:spMkLst>
        </pc:spChg>
        <pc:spChg chg="mod">
          <ac:chgData name="Hana Pluskalová" userId="9ab0b3de4b07acab" providerId="LiveId" clId="{5ACD9F00-E17F-4483-A095-4A0043DC1F0F}" dt="2025-01-21T22:04:29.611" v="1379" actId="208"/>
          <ac:spMkLst>
            <pc:docMk/>
            <pc:sldMk cId="1301029575" sldId="276"/>
            <ac:spMk id="12377" creationId="{6E4C6AD9-4F50-4EEE-E1CB-69C1B1938B4A}"/>
          </ac:spMkLst>
        </pc:spChg>
        <pc:spChg chg="mod">
          <ac:chgData name="Hana Pluskalová" userId="9ab0b3de4b07acab" providerId="LiveId" clId="{5ACD9F00-E17F-4483-A095-4A0043DC1F0F}" dt="2025-01-21T21:37:54.666" v="1157" actId="208"/>
          <ac:spMkLst>
            <pc:docMk/>
            <pc:sldMk cId="1301029575" sldId="276"/>
            <ac:spMk id="12378" creationId="{EE37073A-3772-3443-8686-385142A2ED55}"/>
          </ac:spMkLst>
        </pc:spChg>
        <pc:spChg chg="mod">
          <ac:chgData name="Hana Pluskalová" userId="9ab0b3de4b07acab" providerId="LiveId" clId="{5ACD9F00-E17F-4483-A095-4A0043DC1F0F}" dt="2025-01-21T21:35:45.644" v="1143" actId="208"/>
          <ac:spMkLst>
            <pc:docMk/>
            <pc:sldMk cId="1301029575" sldId="276"/>
            <ac:spMk id="12379" creationId="{F7914858-0AB1-77B1-9EA0-D62B301132A4}"/>
          </ac:spMkLst>
        </pc:spChg>
        <pc:spChg chg="mod">
          <ac:chgData name="Hana Pluskalová" userId="9ab0b3de4b07acab" providerId="LiveId" clId="{5ACD9F00-E17F-4483-A095-4A0043DC1F0F}" dt="2025-01-21T21:37:54.666" v="1157" actId="208"/>
          <ac:spMkLst>
            <pc:docMk/>
            <pc:sldMk cId="1301029575" sldId="276"/>
            <ac:spMk id="12380" creationId="{D3DB3693-3E32-D922-FA18-AE30E6147C3E}"/>
          </ac:spMkLst>
        </pc:spChg>
        <pc:spChg chg="mod">
          <ac:chgData name="Hana Pluskalová" userId="9ab0b3de4b07acab" providerId="LiveId" clId="{5ACD9F00-E17F-4483-A095-4A0043DC1F0F}" dt="2025-01-21T21:37:54.666" v="1157" actId="208"/>
          <ac:spMkLst>
            <pc:docMk/>
            <pc:sldMk cId="1301029575" sldId="276"/>
            <ac:spMk id="12381" creationId="{302BEDC9-CD59-5E55-8F9C-7E285A69525F}"/>
          </ac:spMkLst>
        </pc:spChg>
        <pc:spChg chg="mod">
          <ac:chgData name="Hana Pluskalová" userId="9ab0b3de4b07acab" providerId="LiveId" clId="{5ACD9F00-E17F-4483-A095-4A0043DC1F0F}" dt="2025-01-21T21:43:33.360" v="1184" actId="208"/>
          <ac:spMkLst>
            <pc:docMk/>
            <pc:sldMk cId="1301029575" sldId="276"/>
            <ac:spMk id="12382" creationId="{AD48F649-8954-FD67-77E6-77B419A137A4}"/>
          </ac:spMkLst>
        </pc:spChg>
        <pc:spChg chg="mod">
          <ac:chgData name="Hana Pluskalová" userId="9ab0b3de4b07acab" providerId="LiveId" clId="{5ACD9F00-E17F-4483-A095-4A0043DC1F0F}" dt="2025-01-21T21:45:15.049" v="1196" actId="208"/>
          <ac:spMkLst>
            <pc:docMk/>
            <pc:sldMk cId="1301029575" sldId="276"/>
            <ac:spMk id="12383" creationId="{D2774345-B1BC-1F12-03BE-1AA5AF938422}"/>
          </ac:spMkLst>
        </pc:spChg>
        <pc:spChg chg="mod">
          <ac:chgData name="Hana Pluskalová" userId="9ab0b3de4b07acab" providerId="LiveId" clId="{5ACD9F00-E17F-4483-A095-4A0043DC1F0F}" dt="2025-01-21T22:04:29.611" v="1379" actId="208"/>
          <ac:spMkLst>
            <pc:docMk/>
            <pc:sldMk cId="1301029575" sldId="276"/>
            <ac:spMk id="12384" creationId="{F0E3BAC0-058E-081A-81FA-73DB51CCF889}"/>
          </ac:spMkLst>
        </pc:spChg>
        <pc:spChg chg="mod">
          <ac:chgData name="Hana Pluskalová" userId="9ab0b3de4b07acab" providerId="LiveId" clId="{5ACD9F00-E17F-4483-A095-4A0043DC1F0F}" dt="2025-01-21T21:49:53.187" v="1210" actId="208"/>
          <ac:spMkLst>
            <pc:docMk/>
            <pc:sldMk cId="1301029575" sldId="276"/>
            <ac:spMk id="12385" creationId="{EA593E33-C0D2-2238-E914-70F6006791BB}"/>
          </ac:spMkLst>
        </pc:spChg>
        <pc:spChg chg="mod">
          <ac:chgData name="Hana Pluskalová" userId="9ab0b3de4b07acab" providerId="LiveId" clId="{5ACD9F00-E17F-4483-A095-4A0043DC1F0F}" dt="2025-01-21T22:05:52.363" v="1383" actId="1076"/>
          <ac:spMkLst>
            <pc:docMk/>
            <pc:sldMk cId="1301029575" sldId="276"/>
            <ac:spMk id="12386" creationId="{6C76C507-2B85-5AA2-99BF-8E97003A8FAF}"/>
          </ac:spMkLst>
        </pc:spChg>
        <pc:spChg chg="mod">
          <ac:chgData name="Hana Pluskalová" userId="9ab0b3de4b07acab" providerId="LiveId" clId="{5ACD9F00-E17F-4483-A095-4A0043DC1F0F}" dt="2025-01-21T22:04:29.611" v="1379" actId="208"/>
          <ac:spMkLst>
            <pc:docMk/>
            <pc:sldMk cId="1301029575" sldId="276"/>
            <ac:spMk id="12387" creationId="{A631D513-5C39-4960-547B-5F130012C465}"/>
          </ac:spMkLst>
        </pc:spChg>
        <pc:spChg chg="mod">
          <ac:chgData name="Hana Pluskalová" userId="9ab0b3de4b07acab" providerId="LiveId" clId="{5ACD9F00-E17F-4483-A095-4A0043DC1F0F}" dt="2025-01-21T22:04:29.611" v="1379" actId="208"/>
          <ac:spMkLst>
            <pc:docMk/>
            <pc:sldMk cId="1301029575" sldId="276"/>
            <ac:spMk id="12388" creationId="{BB243C08-1E2C-F090-3052-BA051CC1C575}"/>
          </ac:spMkLst>
        </pc:spChg>
        <pc:spChg chg="mod">
          <ac:chgData name="Hana Pluskalová" userId="9ab0b3de4b07acab" providerId="LiveId" clId="{5ACD9F00-E17F-4483-A095-4A0043DC1F0F}" dt="2025-01-21T22:00:05.145" v="1360" actId="208"/>
          <ac:spMkLst>
            <pc:docMk/>
            <pc:sldMk cId="1301029575" sldId="276"/>
            <ac:spMk id="12389" creationId="{FE5DC46F-BC37-15DA-E32C-4CF2FA080EEF}"/>
          </ac:spMkLst>
        </pc:spChg>
        <pc:spChg chg="mod">
          <ac:chgData name="Hana Pluskalová" userId="9ab0b3de4b07acab" providerId="LiveId" clId="{5ACD9F00-E17F-4483-A095-4A0043DC1F0F}" dt="2025-01-21T22:04:29.611" v="1379" actId="208"/>
          <ac:spMkLst>
            <pc:docMk/>
            <pc:sldMk cId="1301029575" sldId="276"/>
            <ac:spMk id="12390" creationId="{19532485-3456-DC8A-D701-7114692D3346}"/>
          </ac:spMkLst>
        </pc:spChg>
        <pc:spChg chg="mod">
          <ac:chgData name="Hana Pluskalová" userId="9ab0b3de4b07acab" providerId="LiveId" clId="{5ACD9F00-E17F-4483-A095-4A0043DC1F0F}" dt="2025-01-21T21:52:03.213" v="1224" actId="208"/>
          <ac:spMkLst>
            <pc:docMk/>
            <pc:sldMk cId="1301029575" sldId="276"/>
            <ac:spMk id="12391" creationId="{76F3D324-78D6-A3E9-22D1-900B0CD64D19}"/>
          </ac:spMkLst>
        </pc:spChg>
        <pc:spChg chg="mod">
          <ac:chgData name="Hana Pluskalová" userId="9ab0b3de4b07acab" providerId="LiveId" clId="{5ACD9F00-E17F-4483-A095-4A0043DC1F0F}" dt="2025-01-21T21:52:03.213" v="1224" actId="208"/>
          <ac:spMkLst>
            <pc:docMk/>
            <pc:sldMk cId="1301029575" sldId="276"/>
            <ac:spMk id="12392" creationId="{D84175BD-9E26-065F-068E-795FC830D56E}"/>
          </ac:spMkLst>
        </pc:spChg>
        <pc:spChg chg="del mod">
          <ac:chgData name="Hana Pluskalová" userId="9ab0b3de4b07acab" providerId="LiveId" clId="{5ACD9F00-E17F-4483-A095-4A0043DC1F0F}" dt="2025-01-21T21:59:32.205" v="1359" actId="478"/>
          <ac:spMkLst>
            <pc:docMk/>
            <pc:sldMk cId="1301029575" sldId="276"/>
            <ac:spMk id="12399" creationId="{798B120D-32F9-15FB-4250-D553866D7B89}"/>
          </ac:spMkLst>
        </pc:spChg>
        <pc:spChg chg="mod">
          <ac:chgData name="Hana Pluskalová" userId="9ab0b3de4b07acab" providerId="LiveId" clId="{5ACD9F00-E17F-4483-A095-4A0043DC1F0F}" dt="2025-01-21T21:31:26.189" v="1116" actId="207"/>
          <ac:spMkLst>
            <pc:docMk/>
            <pc:sldMk cId="1301029575" sldId="276"/>
            <ac:spMk id="12405" creationId="{A9D1CBD6-6CC5-AF07-6FF4-C6F33A1BB9D8}"/>
          </ac:spMkLst>
        </pc:spChg>
        <pc:spChg chg="mod">
          <ac:chgData name="Hana Pluskalová" userId="9ab0b3de4b07acab" providerId="LiveId" clId="{5ACD9F00-E17F-4483-A095-4A0043DC1F0F}" dt="2025-01-21T21:33:51.639" v="1134" actId="207"/>
          <ac:spMkLst>
            <pc:docMk/>
            <pc:sldMk cId="1301029575" sldId="276"/>
            <ac:spMk id="12407" creationId="{80DDC011-E6A6-417A-5583-62CB3D8BB2DA}"/>
          </ac:spMkLst>
        </pc:spChg>
        <pc:spChg chg="mod">
          <ac:chgData name="Hana Pluskalová" userId="9ab0b3de4b07acab" providerId="LiveId" clId="{5ACD9F00-E17F-4483-A095-4A0043DC1F0F}" dt="2025-01-21T21:36:40.181" v="1153" actId="1076"/>
          <ac:spMkLst>
            <pc:docMk/>
            <pc:sldMk cId="1301029575" sldId="276"/>
            <ac:spMk id="12408" creationId="{BAB241C9-729D-E010-8DA5-57D548B5E4B5}"/>
          </ac:spMkLst>
        </pc:spChg>
        <pc:spChg chg="mod">
          <ac:chgData name="Hana Pluskalová" userId="9ab0b3de4b07acab" providerId="LiveId" clId="{5ACD9F00-E17F-4483-A095-4A0043DC1F0F}" dt="2025-01-21T21:41:35.754" v="1176" actId="1076"/>
          <ac:spMkLst>
            <pc:docMk/>
            <pc:sldMk cId="1301029575" sldId="276"/>
            <ac:spMk id="12409" creationId="{30691B07-0EE1-F839-45E6-D069BBE60607}"/>
          </ac:spMkLst>
        </pc:spChg>
        <pc:spChg chg="mod">
          <ac:chgData name="Hana Pluskalová" userId="9ab0b3de4b07acab" providerId="LiveId" clId="{5ACD9F00-E17F-4483-A095-4A0043DC1F0F}" dt="2025-01-21T21:43:41.764" v="1185" actId="207"/>
          <ac:spMkLst>
            <pc:docMk/>
            <pc:sldMk cId="1301029575" sldId="276"/>
            <ac:spMk id="12412" creationId="{84E13259-BCFA-3A39-2B5C-8DB6F43B3B68}"/>
          </ac:spMkLst>
        </pc:spChg>
        <pc:spChg chg="mod">
          <ac:chgData name="Hana Pluskalová" userId="9ab0b3de4b07acab" providerId="LiveId" clId="{5ACD9F00-E17F-4483-A095-4A0043DC1F0F}" dt="2025-01-21T21:46:52.630" v="1199" actId="207"/>
          <ac:spMkLst>
            <pc:docMk/>
            <pc:sldMk cId="1301029575" sldId="276"/>
            <ac:spMk id="12413" creationId="{4D60FEAE-07D8-59AE-59B3-E17DA194CCD9}"/>
          </ac:spMkLst>
        </pc:spChg>
        <pc:spChg chg="ord">
          <ac:chgData name="Hana Pluskalová" userId="9ab0b3de4b07acab" providerId="LiveId" clId="{5ACD9F00-E17F-4483-A095-4A0043DC1F0F}" dt="2025-01-21T21:49:20.562" v="1209" actId="167"/>
          <ac:spMkLst>
            <pc:docMk/>
            <pc:sldMk cId="1301029575" sldId="276"/>
            <ac:spMk id="12417" creationId="{89312FFE-6592-B71D-EE63-29538B7691B7}"/>
          </ac:spMkLst>
        </pc:spChg>
        <pc:spChg chg="mod">
          <ac:chgData name="Hana Pluskalová" userId="9ab0b3de4b07acab" providerId="LiveId" clId="{5ACD9F00-E17F-4483-A095-4A0043DC1F0F}" dt="2025-01-21T22:09:19.807" v="1397" actId="207"/>
          <ac:spMkLst>
            <pc:docMk/>
            <pc:sldMk cId="1301029575" sldId="276"/>
            <ac:spMk id="12418" creationId="{8C346F35-698D-3867-2B45-996013E19755}"/>
          </ac:spMkLst>
        </pc:spChg>
        <pc:spChg chg="mod">
          <ac:chgData name="Hana Pluskalová" userId="9ab0b3de4b07acab" providerId="LiveId" clId="{5ACD9F00-E17F-4483-A095-4A0043DC1F0F}" dt="2025-01-21T22:06:17.009" v="1386" actId="207"/>
          <ac:spMkLst>
            <pc:docMk/>
            <pc:sldMk cId="1301029575" sldId="276"/>
            <ac:spMk id="12419" creationId="{9B74F56E-DE20-204A-3FEF-AEB167466E64}"/>
          </ac:spMkLst>
        </pc:spChg>
        <pc:spChg chg="mod">
          <ac:chgData name="Hana Pluskalová" userId="9ab0b3de4b07acab" providerId="LiveId" clId="{5ACD9F00-E17F-4483-A095-4A0043DC1F0F}" dt="2025-01-21T22:00:28.216" v="1363" actId="207"/>
          <ac:spMkLst>
            <pc:docMk/>
            <pc:sldMk cId="1301029575" sldId="276"/>
            <ac:spMk id="12421" creationId="{AEADB530-EFE8-C951-F054-72EC029A2752}"/>
          </ac:spMkLst>
        </pc:spChg>
        <pc:spChg chg="mod">
          <ac:chgData name="Hana Pluskalová" userId="9ab0b3de4b07acab" providerId="LiveId" clId="{5ACD9F00-E17F-4483-A095-4A0043DC1F0F}" dt="2025-01-21T21:57:10.138" v="1278" actId="1076"/>
          <ac:spMkLst>
            <pc:docMk/>
            <pc:sldMk cId="1301029575" sldId="276"/>
            <ac:spMk id="12424" creationId="{74645F58-C9AF-6AE6-4F9D-40FA453B46BA}"/>
          </ac:spMkLst>
        </pc:spChg>
        <pc:picChg chg="add mod">
          <ac:chgData name="Hana Pluskalová" userId="9ab0b3de4b07acab" providerId="LiveId" clId="{5ACD9F00-E17F-4483-A095-4A0043DC1F0F}" dt="2025-01-21T21:29:40.154" v="1104"/>
          <ac:picMkLst>
            <pc:docMk/>
            <pc:sldMk cId="1301029575" sldId="276"/>
            <ac:picMk id="2" creationId="{0DF698DB-AEF5-8F95-04A7-DFE018F27E99}"/>
          </ac:picMkLst>
        </pc:picChg>
        <pc:picChg chg="mod">
          <ac:chgData name="Hana Pluskalová" userId="9ab0b3de4b07acab" providerId="LiveId" clId="{5ACD9F00-E17F-4483-A095-4A0043DC1F0F}" dt="2025-01-21T21:59:23.749" v="1358"/>
          <ac:picMkLst>
            <pc:docMk/>
            <pc:sldMk cId="1301029575" sldId="276"/>
            <ac:picMk id="12361" creationId="{DEC2E37D-8122-608F-0EC1-571FD7613E8B}"/>
          </ac:picMkLst>
        </pc:picChg>
        <pc:picChg chg="mod">
          <ac:chgData name="Hana Pluskalová" userId="9ab0b3de4b07acab" providerId="LiveId" clId="{5ACD9F00-E17F-4483-A095-4A0043DC1F0F}" dt="2025-01-21T22:08:32.484" v="1392"/>
          <ac:picMkLst>
            <pc:docMk/>
            <pc:sldMk cId="1301029575" sldId="276"/>
            <ac:picMk id="12362" creationId="{4B1D4B1E-BEB1-53F4-65DF-A15E05BE346D}"/>
          </ac:picMkLst>
        </pc:picChg>
        <pc:picChg chg="mod">
          <ac:chgData name="Hana Pluskalová" userId="9ab0b3de4b07acab" providerId="LiveId" clId="{5ACD9F00-E17F-4483-A095-4A0043DC1F0F}" dt="2025-01-21T22:03:35.148" v="1377"/>
          <ac:picMkLst>
            <pc:docMk/>
            <pc:sldMk cId="1301029575" sldId="276"/>
            <ac:picMk id="12363" creationId="{3FB4206F-4BA2-2C74-986E-EC54B092CEE6}"/>
          </ac:picMkLst>
        </pc:picChg>
        <pc:picChg chg="mod">
          <ac:chgData name="Hana Pluskalová" userId="9ab0b3de4b07acab" providerId="LiveId" clId="{5ACD9F00-E17F-4483-A095-4A0043DC1F0F}" dt="2025-01-21T21:51:37.934" v="1222"/>
          <ac:picMkLst>
            <pc:docMk/>
            <pc:sldMk cId="1301029575" sldId="276"/>
            <ac:picMk id="12364" creationId="{63C98ECC-3047-27D3-D625-58F3F49C70F3}"/>
          </ac:picMkLst>
        </pc:picChg>
        <pc:picChg chg="mod">
          <ac:chgData name="Hana Pluskalová" userId="9ab0b3de4b07acab" providerId="LiveId" clId="{5ACD9F00-E17F-4483-A095-4A0043DC1F0F}" dt="2025-01-21T21:48:00.655" v="1207"/>
          <ac:picMkLst>
            <pc:docMk/>
            <pc:sldMk cId="1301029575" sldId="276"/>
            <ac:picMk id="12365" creationId="{6CDB1CA1-6F35-6D91-22E8-5EECBE671A2A}"/>
          </ac:picMkLst>
        </pc:picChg>
        <pc:picChg chg="mod">
          <ac:chgData name="Hana Pluskalová" userId="9ab0b3de4b07acab" providerId="LiveId" clId="{5ACD9F00-E17F-4483-A095-4A0043DC1F0F}" dt="2025-01-21T22:11:08.172" v="1405"/>
          <ac:picMkLst>
            <pc:docMk/>
            <pc:sldMk cId="1301029575" sldId="276"/>
            <ac:picMk id="12366" creationId="{D3ABF107-D109-0BE9-7707-B3EA324D6ACF}"/>
          </ac:picMkLst>
        </pc:picChg>
        <pc:picChg chg="mod">
          <ac:chgData name="Hana Pluskalová" userId="9ab0b3de4b07acab" providerId="LiveId" clId="{5ACD9F00-E17F-4483-A095-4A0043DC1F0F}" dt="2025-01-21T21:32:48.561" v="1125"/>
          <ac:picMkLst>
            <pc:docMk/>
            <pc:sldMk cId="1301029575" sldId="276"/>
            <ac:picMk id="12367" creationId="{690FBA52-BEAA-B17F-59D8-D6C76D59AB68}"/>
          </ac:picMkLst>
        </pc:picChg>
        <pc:picChg chg="mod">
          <ac:chgData name="Hana Pluskalová" userId="9ab0b3de4b07acab" providerId="LiveId" clId="{5ACD9F00-E17F-4483-A095-4A0043DC1F0F}" dt="2025-01-21T21:43:02.762" v="1181"/>
          <ac:picMkLst>
            <pc:docMk/>
            <pc:sldMk cId="1301029575" sldId="276"/>
            <ac:picMk id="12368" creationId="{8F81B463-92ED-69AC-AE70-FE18BD9CDADA}"/>
          </ac:picMkLst>
        </pc:picChg>
        <pc:picChg chg="mod">
          <ac:chgData name="Hana Pluskalová" userId="9ab0b3de4b07acab" providerId="LiveId" clId="{5ACD9F00-E17F-4483-A095-4A0043DC1F0F}" dt="2025-01-21T21:44:48.348" v="1193"/>
          <ac:picMkLst>
            <pc:docMk/>
            <pc:sldMk cId="1301029575" sldId="276"/>
            <ac:picMk id="12369" creationId="{CECA02F2-A4A3-AFFE-5E77-BA3399FBFD62}"/>
          </ac:picMkLst>
        </pc:picChg>
        <pc:picChg chg="mod">
          <ac:chgData name="Hana Pluskalová" userId="9ab0b3de4b07acab" providerId="LiveId" clId="{5ACD9F00-E17F-4483-A095-4A0043DC1F0F}" dt="2025-01-21T21:37:36.866" v="1156"/>
          <ac:picMkLst>
            <pc:docMk/>
            <pc:sldMk cId="1301029575" sldId="276"/>
            <ac:picMk id="12370" creationId="{113F69D4-0DEC-B02E-EE8B-1274F2DBB878}"/>
          </ac:picMkLst>
        </pc:picChg>
        <pc:picChg chg="mod">
          <ac:chgData name="Hana Pluskalová" userId="9ab0b3de4b07acab" providerId="LiveId" clId="{5ACD9F00-E17F-4483-A095-4A0043DC1F0F}" dt="2025-01-21T21:35:16.367" v="1140"/>
          <ac:picMkLst>
            <pc:docMk/>
            <pc:sldMk cId="1301029575" sldId="276"/>
            <ac:picMk id="12371" creationId="{F18E588E-F318-4EC2-4E72-2EADAF7030B3}"/>
          </ac:picMkLst>
        </pc:picChg>
        <pc:picChg chg="mod">
          <ac:chgData name="Hana Pluskalová" userId="9ab0b3de4b07acab" providerId="LiveId" clId="{5ACD9F00-E17F-4483-A095-4A0043DC1F0F}" dt="2025-01-21T21:30:30.148" v="1109"/>
          <ac:picMkLst>
            <pc:docMk/>
            <pc:sldMk cId="1301029575" sldId="276"/>
            <ac:picMk id="12372" creationId="{CBD39F71-BD24-3137-BF52-817ED85646FB}"/>
          </ac:picMkLst>
        </pc:picChg>
      </pc:sldChg>
      <pc:sldChg chg="addSp delSp modSp">
        <pc:chgData name="Hana Pluskalová" userId="9ab0b3de4b07acab" providerId="LiveId" clId="{5ACD9F00-E17F-4483-A095-4A0043DC1F0F}" dt="2025-01-21T19:37:16.756" v="462" actId="1076"/>
        <pc:sldMkLst>
          <pc:docMk/>
          <pc:sldMk cId="1026199794" sldId="277"/>
        </pc:sldMkLst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2" creationId="{6CCC940E-1155-04F1-BE42-CA05296CE9A9}"/>
          </ac:picMkLst>
        </pc:picChg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3" creationId="{98F5FF7C-8000-79AC-8B5E-D83740ECEC5B}"/>
          </ac:picMkLst>
        </pc:picChg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4" creationId="{9D1072AC-AE04-5EB2-1D9C-0F6055A8F16C}"/>
          </ac:picMkLst>
        </pc:picChg>
        <pc:picChg chg="add del mod">
          <ac:chgData name="Hana Pluskalová" userId="9ab0b3de4b07acab" providerId="LiveId" clId="{5ACD9F00-E17F-4483-A095-4A0043DC1F0F}" dt="2025-01-21T19:35:51.231" v="52" actId="478"/>
          <ac:picMkLst>
            <pc:docMk/>
            <pc:sldMk cId="1026199794" sldId="277"/>
            <ac:picMk id="5" creationId="{4C4DB6F7-8986-3A9E-C139-265EA72C03D4}"/>
          </ac:picMkLst>
        </pc:picChg>
        <pc:picChg chg="add del mod">
          <ac:chgData name="Hana Pluskalová" userId="9ab0b3de4b07acab" providerId="LiveId" clId="{5ACD9F00-E17F-4483-A095-4A0043DC1F0F}" dt="2025-01-21T19:35:52.237" v="53" actId="478"/>
          <ac:picMkLst>
            <pc:docMk/>
            <pc:sldMk cId="1026199794" sldId="277"/>
            <ac:picMk id="6" creationId="{89EA978B-C913-7288-7BB5-036D17404F8C}"/>
          </ac:picMkLst>
        </pc:picChg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7" creationId="{CC5E90C4-5751-C4BA-B441-DB1797BA0147}"/>
          </ac:picMkLst>
        </pc:picChg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8" creationId="{7C9B4CAC-545D-5640-501B-61D22C9A6F9F}"/>
          </ac:picMkLst>
        </pc:picChg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9" creationId="{CB5A3EBF-3719-6240-8533-695C22309E1E}"/>
          </ac:picMkLst>
        </pc:picChg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10" creationId="{D0DEBD0B-806B-A9A7-7BE3-DD99FB1A1C7D}"/>
          </ac:picMkLst>
        </pc:picChg>
        <pc:picChg chg="add del mod">
          <ac:chgData name="Hana Pluskalová" userId="9ab0b3de4b07acab" providerId="LiveId" clId="{5ACD9F00-E17F-4483-A095-4A0043DC1F0F}" dt="2025-01-21T19:35:52.940" v="54" actId="478"/>
          <ac:picMkLst>
            <pc:docMk/>
            <pc:sldMk cId="1026199794" sldId="277"/>
            <ac:picMk id="11" creationId="{052C509D-E874-7337-E6C4-433C4E5BE01F}"/>
          </ac:picMkLst>
        </pc:picChg>
        <pc:picChg chg="add mod">
          <ac:chgData name="Hana Pluskalová" userId="9ab0b3de4b07acab" providerId="LiveId" clId="{5ACD9F00-E17F-4483-A095-4A0043DC1F0F}" dt="2025-01-21T19:35:31.162" v="22" actId="571"/>
          <ac:picMkLst>
            <pc:docMk/>
            <pc:sldMk cId="1026199794" sldId="277"/>
            <ac:picMk id="12" creationId="{FB7610DF-58DD-DA64-0946-D3B3DFFF7BB7}"/>
          </ac:picMkLst>
        </pc:picChg>
        <pc:picChg chg="add mod">
          <ac:chgData name="Hana Pluskalová" userId="9ab0b3de4b07acab" providerId="LiveId" clId="{5ACD9F00-E17F-4483-A095-4A0043DC1F0F}" dt="2025-01-21T19:35:31.162" v="22" actId="571"/>
          <ac:picMkLst>
            <pc:docMk/>
            <pc:sldMk cId="1026199794" sldId="277"/>
            <ac:picMk id="13" creationId="{D6B12907-7331-B2BF-E6CD-D2BFBCFC63CF}"/>
          </ac:picMkLst>
        </pc:picChg>
        <pc:picChg chg="add mod">
          <ac:chgData name="Hana Pluskalová" userId="9ab0b3de4b07acab" providerId="LiveId" clId="{5ACD9F00-E17F-4483-A095-4A0043DC1F0F}" dt="2025-01-21T19:35:31.162" v="22" actId="571"/>
          <ac:picMkLst>
            <pc:docMk/>
            <pc:sldMk cId="1026199794" sldId="277"/>
            <ac:picMk id="14" creationId="{51717F7E-3590-ED43-B0DD-C88ABC399918}"/>
          </ac:picMkLst>
        </pc:picChg>
        <pc:picChg chg="add mod">
          <ac:chgData name="Hana Pluskalová" userId="9ab0b3de4b07acab" providerId="LiveId" clId="{5ACD9F00-E17F-4483-A095-4A0043DC1F0F}" dt="2025-01-21T19:35:31.162" v="22" actId="571"/>
          <ac:picMkLst>
            <pc:docMk/>
            <pc:sldMk cId="1026199794" sldId="277"/>
            <ac:picMk id="15" creationId="{B45C8FD1-2097-4803-8AD9-E03A60AF77EE}"/>
          </ac:picMkLst>
        </pc:picChg>
        <pc:picChg chg="add mod">
          <ac:chgData name="Hana Pluskalová" userId="9ab0b3de4b07acab" providerId="LiveId" clId="{5ACD9F00-E17F-4483-A095-4A0043DC1F0F}" dt="2025-01-21T19:35:31.162" v="22" actId="571"/>
          <ac:picMkLst>
            <pc:docMk/>
            <pc:sldMk cId="1026199794" sldId="277"/>
            <ac:picMk id="16" creationId="{0F08ED5F-B3F4-3D26-A547-513CA672AFCF}"/>
          </ac:picMkLst>
        </pc:picChg>
        <pc:picChg chg="add mod">
          <ac:chgData name="Hana Pluskalová" userId="9ab0b3de4b07acab" providerId="LiveId" clId="{5ACD9F00-E17F-4483-A095-4A0043DC1F0F}" dt="2025-01-21T19:35:31.162" v="22" actId="571"/>
          <ac:picMkLst>
            <pc:docMk/>
            <pc:sldMk cId="1026199794" sldId="277"/>
            <ac:picMk id="17" creationId="{6C167B6E-A084-2CE3-A9FF-4C86D7F38AEF}"/>
          </ac:picMkLst>
        </pc:picChg>
        <pc:picChg chg="add mod">
          <ac:chgData name="Hana Pluskalová" userId="9ab0b3de4b07acab" providerId="LiveId" clId="{5ACD9F00-E17F-4483-A095-4A0043DC1F0F}" dt="2025-01-21T19:35:31.162" v="22" actId="571"/>
          <ac:picMkLst>
            <pc:docMk/>
            <pc:sldMk cId="1026199794" sldId="277"/>
            <ac:picMk id="18" creationId="{EA53E144-60E9-E6C3-C40F-A01B6EB3042D}"/>
          </ac:picMkLst>
        </pc:picChg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19" creationId="{20C2BE44-D5D1-ADC7-E684-74913F8DCCCA}"/>
          </ac:picMkLst>
        </pc:picChg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20" creationId="{65466B2B-13B6-4A50-982E-DFC8F71A8E12}"/>
          </ac:picMkLst>
        </pc:picChg>
        <pc:picChg chg="add mod">
          <ac:chgData name="Hana Pluskalová" userId="9ab0b3de4b07acab" providerId="LiveId" clId="{5ACD9F00-E17F-4483-A095-4A0043DC1F0F}" dt="2025-01-21T19:35:48.667" v="51" actId="1035"/>
          <ac:picMkLst>
            <pc:docMk/>
            <pc:sldMk cId="1026199794" sldId="277"/>
            <ac:picMk id="21" creationId="{9008156B-B404-13B7-1846-FA42AD84E1A1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22" creationId="{B7745CFB-5DBC-74B3-0C55-4C86D7565FE6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23" creationId="{1697B62E-D858-B081-79A1-8B37306588BD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24" creationId="{EFF03777-FC8E-00FF-6383-45947B561D98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25" creationId="{7E3E6DC8-BF5D-E7E7-66B8-5350757E203D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26" creationId="{AACC2F39-11F1-9B33-C37B-D65B283ED9A9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27" creationId="{0A90B5C1-F18D-F490-796D-4A6DA03DE022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28" creationId="{2AA41667-C973-C8AD-C7F4-BE0013958EAD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29" creationId="{047706D2-7F6A-CE61-074C-B6DF2BF3EDBF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30" creationId="{D3593F3A-E976-30EB-F96C-B2AD6CF45BC1}"/>
          </ac:picMkLst>
        </pc:picChg>
        <pc:picChg chg="add mod">
          <ac:chgData name="Hana Pluskalová" userId="9ab0b3de4b07acab" providerId="LiveId" clId="{5ACD9F00-E17F-4483-A095-4A0043DC1F0F}" dt="2025-01-21T19:36:43.975" v="334" actId="1037"/>
          <ac:picMkLst>
            <pc:docMk/>
            <pc:sldMk cId="1026199794" sldId="277"/>
            <ac:picMk id="31" creationId="{9353940D-2D05-3FCD-8605-BA7F24F5EF7F}"/>
          </ac:picMkLst>
        </pc:picChg>
        <pc:picChg chg="add mod">
          <ac:chgData name="Hana Pluskalová" userId="9ab0b3de4b07acab" providerId="LiveId" clId="{5ACD9F00-E17F-4483-A095-4A0043DC1F0F}" dt="2025-01-21T19:37:14.418" v="461" actId="1076"/>
          <ac:picMkLst>
            <pc:docMk/>
            <pc:sldMk cId="1026199794" sldId="277"/>
            <ac:picMk id="32" creationId="{89FA6ED0-7211-ACDD-20D2-26B0868B02D1}"/>
          </ac:picMkLst>
        </pc:picChg>
        <pc:picChg chg="add mod">
          <ac:chgData name="Hana Pluskalová" userId="9ab0b3de4b07acab" providerId="LiveId" clId="{5ACD9F00-E17F-4483-A095-4A0043DC1F0F}" dt="2025-01-21T19:37:11.658" v="460" actId="1038"/>
          <ac:picMkLst>
            <pc:docMk/>
            <pc:sldMk cId="1026199794" sldId="277"/>
            <ac:picMk id="33" creationId="{29A88350-FF58-735B-65BD-DA30AD453EDF}"/>
          </ac:picMkLst>
        </pc:picChg>
        <pc:picChg chg="add mod">
          <ac:chgData name="Hana Pluskalová" userId="9ab0b3de4b07acab" providerId="LiveId" clId="{5ACD9F00-E17F-4483-A095-4A0043DC1F0F}" dt="2025-01-21T19:37:11.658" v="460" actId="1038"/>
          <ac:picMkLst>
            <pc:docMk/>
            <pc:sldMk cId="1026199794" sldId="277"/>
            <ac:picMk id="34" creationId="{1D720328-2C6B-7EE8-D0FC-0BE2CBD80164}"/>
          </ac:picMkLst>
        </pc:picChg>
        <pc:picChg chg="add mod">
          <ac:chgData name="Hana Pluskalová" userId="9ab0b3de4b07acab" providerId="LiveId" clId="{5ACD9F00-E17F-4483-A095-4A0043DC1F0F}" dt="2025-01-21T19:37:16.756" v="462" actId="1076"/>
          <ac:picMkLst>
            <pc:docMk/>
            <pc:sldMk cId="1026199794" sldId="277"/>
            <ac:picMk id="35" creationId="{D5BD347A-F0C6-01DD-BEF4-BE70A05ABF2D}"/>
          </ac:picMkLst>
        </pc:picChg>
        <pc:picChg chg="add mod">
          <ac:chgData name="Hana Pluskalová" userId="9ab0b3de4b07acab" providerId="LiveId" clId="{5ACD9F00-E17F-4483-A095-4A0043DC1F0F}" dt="2025-01-21T19:37:11.658" v="460" actId="1038"/>
          <ac:picMkLst>
            <pc:docMk/>
            <pc:sldMk cId="1026199794" sldId="277"/>
            <ac:picMk id="36" creationId="{7C846E3F-6E4A-78FC-14A8-1385765FE72B}"/>
          </ac:picMkLst>
        </pc:picChg>
        <pc:picChg chg="add mod">
          <ac:chgData name="Hana Pluskalová" userId="9ab0b3de4b07acab" providerId="LiveId" clId="{5ACD9F00-E17F-4483-A095-4A0043DC1F0F}" dt="2025-01-21T19:37:11.658" v="460" actId="1038"/>
          <ac:picMkLst>
            <pc:docMk/>
            <pc:sldMk cId="1026199794" sldId="277"/>
            <ac:picMk id="37" creationId="{9D4B0551-4A57-11BB-F4EB-D9A8D129B5A0}"/>
          </ac:picMkLst>
        </pc:picChg>
      </pc:sldChg>
      <pc:sldChg chg="addSp delSp modSp add modTransition">
        <pc:chgData name="Hana Pluskalová" userId="9ab0b3de4b07acab" providerId="LiveId" clId="{5ACD9F00-E17F-4483-A095-4A0043DC1F0F}" dt="2025-01-21T19:37:42.068" v="564" actId="1036"/>
        <pc:sldMkLst>
          <pc:docMk/>
          <pc:sldMk cId="584556330" sldId="278"/>
        </pc:sldMkLst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2" creationId="{C13F0B54-8EF0-2BFA-733C-97E87A5DF874}"/>
          </ac:picMkLst>
        </pc:picChg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3" creationId="{551AEA34-E435-6181-C8FE-9B5B3BE25E79}"/>
          </ac:picMkLst>
        </pc:picChg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4" creationId="{B1A6E8F3-9453-01E3-1825-86FD530BAE33}"/>
          </ac:picMkLst>
        </pc:picChg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5" creationId="{518B9676-E440-9E5E-B422-B477547FAB13}"/>
          </ac:picMkLst>
        </pc:picChg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6" creationId="{709CE804-FF0E-F6FC-0254-536892977B36}"/>
          </ac:picMkLst>
        </pc:picChg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7" creationId="{AF32219C-6EB6-ED10-324B-C22FB520B117}"/>
          </ac:picMkLst>
        </pc:picChg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8" creationId="{4A966360-9B94-1F3F-901D-BC6EA9E808EB}"/>
          </ac:picMkLst>
        </pc:picChg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9" creationId="{E6264781-C455-5614-D2D6-095ADA8122B4}"/>
          </ac:picMkLst>
        </pc:picChg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10" creationId="{F04917F0-4D8E-FCAB-D3D7-7BCE860B6996}"/>
          </ac:picMkLst>
        </pc:picChg>
        <pc:picChg chg="del mod">
          <ac:chgData name="Hana Pluskalová" userId="9ab0b3de4b07acab" providerId="LiveId" clId="{5ACD9F00-E17F-4483-A095-4A0043DC1F0F}" dt="2025-01-21T19:37:29.965" v="463" actId="478"/>
          <ac:picMkLst>
            <pc:docMk/>
            <pc:sldMk cId="584556330" sldId="278"/>
            <ac:picMk id="11" creationId="{CDFD6B1F-2895-58F7-ACD7-FB83694D9CBE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16" creationId="{162EB077-285F-1EB4-3F00-E353D4136E9F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18" creationId="{6F2F5525-3A4B-F555-4853-53FC21D41949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19" creationId="{A5A114AE-21C8-E54D-2397-2DA74DE4A4F1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21" creationId="{4424C568-8BF0-4D5D-CFA5-43948744C7C9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22" creationId="{4929FC58-C8BC-4B92-0EEF-B6CABA8762B2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25" creationId="{48505753-D083-A70D-014A-38B6FE2B6089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26" creationId="{FFC4B502-B63F-3334-ED41-5E35DED7C2A0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27" creationId="{390749E9-1EEA-76C1-F097-04EEF7CC3BCB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31" creationId="{1A7F7B7E-A887-F039-387D-4518993AC76A}"/>
          </ac:picMkLst>
        </pc:picChg>
        <pc:picChg chg="add mod">
          <ac:chgData name="Hana Pluskalová" userId="9ab0b3de4b07acab" providerId="LiveId" clId="{5ACD9F00-E17F-4483-A095-4A0043DC1F0F}" dt="2025-01-21T19:37:42.068" v="564" actId="1036"/>
          <ac:picMkLst>
            <pc:docMk/>
            <pc:sldMk cId="584556330" sldId="278"/>
            <ac:picMk id="37" creationId="{83AD2244-ACCC-7D90-E63B-8D3E704EA765}"/>
          </ac:picMkLst>
        </pc:picChg>
      </pc:sldChg>
      <pc:sldChg chg="addSp delSp modSp new mod modTransition setBg">
        <pc:chgData name="Hana Pluskalová" userId="9ab0b3de4b07acab" providerId="LiveId" clId="{5ACD9F00-E17F-4483-A095-4A0043DC1F0F}" dt="2025-01-21T21:07:21.486" v="982"/>
        <pc:sldMkLst>
          <pc:docMk/>
          <pc:sldMk cId="1990090277" sldId="279"/>
        </pc:sldMkLst>
        <pc:spChg chg="del">
          <ac:chgData name="Hana Pluskalová" userId="9ab0b3de4b07acab" providerId="LiveId" clId="{5ACD9F00-E17F-4483-A095-4A0043DC1F0F}" dt="2025-01-21T20:52:35.580" v="846" actId="478"/>
          <ac:spMkLst>
            <pc:docMk/>
            <pc:sldMk cId="1990090277" sldId="279"/>
            <ac:spMk id="2" creationId="{73D5E272-A861-8ABA-6924-83A10DA757CC}"/>
          </ac:spMkLst>
        </pc:spChg>
        <pc:spChg chg="del">
          <ac:chgData name="Hana Pluskalová" userId="9ab0b3de4b07acab" providerId="LiveId" clId="{5ACD9F00-E17F-4483-A095-4A0043DC1F0F}" dt="2025-01-21T20:52:38.329" v="847" actId="478"/>
          <ac:spMkLst>
            <pc:docMk/>
            <pc:sldMk cId="1990090277" sldId="279"/>
            <ac:spMk id="3" creationId="{E0FEE079-44E1-20A3-1FE3-9BC15B06A5AA}"/>
          </ac:spMkLst>
        </pc:spChg>
        <pc:spChg chg="add mod">
          <ac:chgData name="Hana Pluskalová" userId="9ab0b3de4b07acab" providerId="LiveId" clId="{5ACD9F00-E17F-4483-A095-4A0043DC1F0F}" dt="2025-01-21T20:55:15.071" v="878" actId="688"/>
          <ac:spMkLst>
            <pc:docMk/>
            <pc:sldMk cId="1990090277" sldId="279"/>
            <ac:spMk id="14" creationId="{1B3A1B90-2E37-1F07-95B6-D046D1147427}"/>
          </ac:spMkLst>
        </pc:spChg>
        <pc:picChg chg="add mod">
          <ac:chgData name="Hana Pluskalová" userId="9ab0b3de4b07acab" providerId="LiveId" clId="{5ACD9F00-E17F-4483-A095-4A0043DC1F0F}" dt="2025-01-21T20:54:00.233" v="863" actId="1076"/>
          <ac:picMkLst>
            <pc:docMk/>
            <pc:sldMk cId="1990090277" sldId="279"/>
            <ac:picMk id="4" creationId="{73E70FD1-B09C-D918-B19C-F295365DEDC0}"/>
          </ac:picMkLst>
        </pc:picChg>
        <pc:picChg chg="add mod">
          <ac:chgData name="Hana Pluskalová" userId="9ab0b3de4b07acab" providerId="LiveId" clId="{5ACD9F00-E17F-4483-A095-4A0043DC1F0F}" dt="2025-01-21T20:53:47.702" v="850"/>
          <ac:picMkLst>
            <pc:docMk/>
            <pc:sldMk cId="1990090277" sldId="279"/>
            <ac:picMk id="5" creationId="{74BB12F5-7CDE-8A37-84F8-F94D45AA0708}"/>
          </ac:picMkLst>
        </pc:picChg>
        <pc:picChg chg="add mod">
          <ac:chgData name="Hana Pluskalová" userId="9ab0b3de4b07acab" providerId="LiveId" clId="{5ACD9F00-E17F-4483-A095-4A0043DC1F0F}" dt="2025-01-21T20:53:48.088" v="851"/>
          <ac:picMkLst>
            <pc:docMk/>
            <pc:sldMk cId="1990090277" sldId="279"/>
            <ac:picMk id="6" creationId="{A66B8523-A296-AFED-C0D7-66E9B7971993}"/>
          </ac:picMkLst>
        </pc:picChg>
        <pc:picChg chg="add mod">
          <ac:chgData name="Hana Pluskalová" userId="9ab0b3de4b07acab" providerId="LiveId" clId="{5ACD9F00-E17F-4483-A095-4A0043DC1F0F}" dt="2025-01-21T20:53:48.396" v="852"/>
          <ac:picMkLst>
            <pc:docMk/>
            <pc:sldMk cId="1990090277" sldId="279"/>
            <ac:picMk id="7" creationId="{6F9EC37F-4A8E-7DF4-E836-6270C495E310}"/>
          </ac:picMkLst>
        </pc:picChg>
        <pc:picChg chg="add mod">
          <ac:chgData name="Hana Pluskalová" userId="9ab0b3de4b07acab" providerId="LiveId" clId="{5ACD9F00-E17F-4483-A095-4A0043DC1F0F}" dt="2025-01-21T20:54:02.503" v="866" actId="1076"/>
          <ac:picMkLst>
            <pc:docMk/>
            <pc:sldMk cId="1990090277" sldId="279"/>
            <ac:picMk id="8" creationId="{749A854B-0CDC-9A60-43C4-C878CCF18B21}"/>
          </ac:picMkLst>
        </pc:picChg>
        <pc:picChg chg="add mod">
          <ac:chgData name="Hana Pluskalová" userId="9ab0b3de4b07acab" providerId="LiveId" clId="{5ACD9F00-E17F-4483-A095-4A0043DC1F0F}" dt="2025-01-21T20:54:01.837" v="865" actId="1076"/>
          <ac:picMkLst>
            <pc:docMk/>
            <pc:sldMk cId="1990090277" sldId="279"/>
            <ac:picMk id="9" creationId="{AD42CC83-6A9C-53F2-6351-569DC37D786B}"/>
          </ac:picMkLst>
        </pc:picChg>
        <pc:picChg chg="add mod">
          <ac:chgData name="Hana Pluskalová" userId="9ab0b3de4b07acab" providerId="LiveId" clId="{5ACD9F00-E17F-4483-A095-4A0043DC1F0F}" dt="2025-01-21T20:54:05.155" v="868" actId="1076"/>
          <ac:picMkLst>
            <pc:docMk/>
            <pc:sldMk cId="1990090277" sldId="279"/>
            <ac:picMk id="10" creationId="{4954EADA-94F3-E8D6-C922-4BB24FC1636B}"/>
          </ac:picMkLst>
        </pc:picChg>
        <pc:picChg chg="add mod">
          <ac:chgData name="Hana Pluskalová" userId="9ab0b3de4b07acab" providerId="LiveId" clId="{5ACD9F00-E17F-4483-A095-4A0043DC1F0F}" dt="2025-01-21T20:53:56.484" v="859" actId="1076"/>
          <ac:picMkLst>
            <pc:docMk/>
            <pc:sldMk cId="1990090277" sldId="279"/>
            <ac:picMk id="11" creationId="{8A80CA62-1DFD-E243-9B2F-8C36DA2486A3}"/>
          </ac:picMkLst>
        </pc:picChg>
        <pc:picChg chg="add mod">
          <ac:chgData name="Hana Pluskalová" userId="9ab0b3de4b07acab" providerId="LiveId" clId="{5ACD9F00-E17F-4483-A095-4A0043DC1F0F}" dt="2025-01-21T20:54:00.985" v="864" actId="1076"/>
          <ac:picMkLst>
            <pc:docMk/>
            <pc:sldMk cId="1990090277" sldId="279"/>
            <ac:picMk id="12" creationId="{ED9964E0-1D5D-CA9C-E5D3-6904A2A692E6}"/>
          </ac:picMkLst>
        </pc:picChg>
        <pc:picChg chg="add mod">
          <ac:chgData name="Hana Pluskalová" userId="9ab0b3de4b07acab" providerId="LiveId" clId="{5ACD9F00-E17F-4483-A095-4A0043DC1F0F}" dt="2025-01-21T20:54:14.195" v="871" actId="1076"/>
          <ac:picMkLst>
            <pc:docMk/>
            <pc:sldMk cId="1990090277" sldId="279"/>
            <ac:picMk id="13" creationId="{E637E6FD-F5DD-8598-144A-B951A754D012}"/>
          </ac:picMkLst>
        </pc:picChg>
      </pc:sldChg>
      <pc:sldChg chg="addSp delSp modSp add mod ord modTransition">
        <pc:chgData name="Hana Pluskalová" userId="9ab0b3de4b07acab" providerId="LiveId" clId="{5ACD9F00-E17F-4483-A095-4A0043DC1F0F}" dt="2025-01-21T23:26:54.255" v="2240"/>
        <pc:sldMkLst>
          <pc:docMk/>
          <pc:sldMk cId="2684628410" sldId="280"/>
        </pc:sldMkLst>
        <pc:spChg chg="add del">
          <ac:chgData name="Hana Pluskalová" userId="9ab0b3de4b07acab" providerId="LiveId" clId="{5ACD9F00-E17F-4483-A095-4A0043DC1F0F}" dt="2025-01-21T20:56:11.148" v="882" actId="478"/>
          <ac:spMkLst>
            <pc:docMk/>
            <pc:sldMk cId="2684628410" sldId="280"/>
            <ac:spMk id="2" creationId="{FED68C96-BB10-CBE8-B2CD-153D27FF9DC0}"/>
          </ac:spMkLst>
        </pc:spChg>
        <pc:spChg chg="add mod">
          <ac:chgData name="Hana Pluskalová" userId="9ab0b3de4b07acab" providerId="LiveId" clId="{5ACD9F00-E17F-4483-A095-4A0043DC1F0F}" dt="2025-01-21T23:25:12.842" v="2238" actId="1076"/>
          <ac:spMkLst>
            <pc:docMk/>
            <pc:sldMk cId="2684628410" sldId="280"/>
            <ac:spMk id="6" creationId="{75A1EBD3-34EF-F7EF-B8E4-45188B61370E}"/>
          </ac:spMkLst>
        </pc:spChg>
        <pc:spChg chg="del">
          <ac:chgData name="Hana Pluskalová" userId="9ab0b3de4b07acab" providerId="LiveId" clId="{5ACD9F00-E17F-4483-A095-4A0043DC1F0F}" dt="2025-01-21T20:55:27.590" v="880" actId="478"/>
          <ac:spMkLst>
            <pc:docMk/>
            <pc:sldMk cId="2684628410" sldId="280"/>
            <ac:spMk id="14" creationId="{F87DCD6B-7172-3475-C0F5-340178F7A192}"/>
          </ac:spMkLst>
        </pc:spChg>
        <pc:picChg chg="del">
          <ac:chgData name="Hana Pluskalová" userId="9ab0b3de4b07acab" providerId="LiveId" clId="{5ACD9F00-E17F-4483-A095-4A0043DC1F0F}" dt="2025-01-21T20:55:27.590" v="880" actId="478"/>
          <ac:picMkLst>
            <pc:docMk/>
            <pc:sldMk cId="2684628410" sldId="280"/>
            <ac:picMk id="4" creationId="{F64D7A6E-5074-888E-B7EE-20747DCD4032}"/>
          </ac:picMkLst>
        </pc:picChg>
        <pc:picChg chg="add mod">
          <ac:chgData name="Hana Pluskalová" userId="9ab0b3de4b07acab" providerId="LiveId" clId="{5ACD9F00-E17F-4483-A095-4A0043DC1F0F}" dt="2025-01-21T20:59:01.707" v="884" actId="14100"/>
          <ac:picMkLst>
            <pc:docMk/>
            <pc:sldMk cId="2684628410" sldId="280"/>
            <ac:picMk id="5" creationId="{8D6C9510-7A51-0E57-0EEC-AEFAC7A68DC2}"/>
          </ac:picMkLst>
        </pc:picChg>
        <pc:picChg chg="del">
          <ac:chgData name="Hana Pluskalová" userId="9ab0b3de4b07acab" providerId="LiveId" clId="{5ACD9F00-E17F-4483-A095-4A0043DC1F0F}" dt="2025-01-21T20:55:27.590" v="880" actId="478"/>
          <ac:picMkLst>
            <pc:docMk/>
            <pc:sldMk cId="2684628410" sldId="280"/>
            <ac:picMk id="8" creationId="{DDC8021C-5987-27FF-1A47-460F84FD7B6F}"/>
          </ac:picMkLst>
        </pc:picChg>
        <pc:picChg chg="del">
          <ac:chgData name="Hana Pluskalová" userId="9ab0b3de4b07acab" providerId="LiveId" clId="{5ACD9F00-E17F-4483-A095-4A0043DC1F0F}" dt="2025-01-21T20:55:27.590" v="880" actId="478"/>
          <ac:picMkLst>
            <pc:docMk/>
            <pc:sldMk cId="2684628410" sldId="280"/>
            <ac:picMk id="9" creationId="{FD0A1A2F-786E-CDEE-ABDF-56992F9DBF24}"/>
          </ac:picMkLst>
        </pc:picChg>
        <pc:picChg chg="del">
          <ac:chgData name="Hana Pluskalová" userId="9ab0b3de4b07acab" providerId="LiveId" clId="{5ACD9F00-E17F-4483-A095-4A0043DC1F0F}" dt="2025-01-21T20:55:27.590" v="880" actId="478"/>
          <ac:picMkLst>
            <pc:docMk/>
            <pc:sldMk cId="2684628410" sldId="280"/>
            <ac:picMk id="10" creationId="{F34DEEDB-6FD5-FA1A-2C24-2C56779D15D9}"/>
          </ac:picMkLst>
        </pc:picChg>
        <pc:picChg chg="del">
          <ac:chgData name="Hana Pluskalová" userId="9ab0b3de4b07acab" providerId="LiveId" clId="{5ACD9F00-E17F-4483-A095-4A0043DC1F0F}" dt="2025-01-21T20:55:27.590" v="880" actId="478"/>
          <ac:picMkLst>
            <pc:docMk/>
            <pc:sldMk cId="2684628410" sldId="280"/>
            <ac:picMk id="11" creationId="{C1143815-5252-A873-1804-CD31F2194873}"/>
          </ac:picMkLst>
        </pc:picChg>
        <pc:picChg chg="del">
          <ac:chgData name="Hana Pluskalová" userId="9ab0b3de4b07acab" providerId="LiveId" clId="{5ACD9F00-E17F-4483-A095-4A0043DC1F0F}" dt="2025-01-21T20:55:27.590" v="880" actId="478"/>
          <ac:picMkLst>
            <pc:docMk/>
            <pc:sldMk cId="2684628410" sldId="280"/>
            <ac:picMk id="12" creationId="{16E62AB8-D57C-2C04-A0C8-5DA9BC427C82}"/>
          </ac:picMkLst>
        </pc:picChg>
        <pc:picChg chg="del">
          <ac:chgData name="Hana Pluskalová" userId="9ab0b3de4b07acab" providerId="LiveId" clId="{5ACD9F00-E17F-4483-A095-4A0043DC1F0F}" dt="2025-01-21T20:55:27.590" v="880" actId="478"/>
          <ac:picMkLst>
            <pc:docMk/>
            <pc:sldMk cId="2684628410" sldId="280"/>
            <ac:picMk id="13" creationId="{C0DC24F2-5F5A-DEC0-F089-BAEA61552042}"/>
          </ac:picMkLst>
        </pc:picChg>
      </pc:sldChg>
      <pc:sldChg chg="addSp delSp modSp new mod ord modTransition setBg">
        <pc:chgData name="Hana Pluskalová" userId="9ab0b3de4b07acab" providerId="LiveId" clId="{5ACD9F00-E17F-4483-A095-4A0043DC1F0F}" dt="2025-01-21T23:26:54.255" v="2240"/>
        <pc:sldMkLst>
          <pc:docMk/>
          <pc:sldMk cId="1244928407" sldId="281"/>
        </pc:sldMkLst>
        <pc:spChg chg="del">
          <ac:chgData name="Hana Pluskalová" userId="9ab0b3de4b07acab" providerId="LiveId" clId="{5ACD9F00-E17F-4483-A095-4A0043DC1F0F}" dt="2025-01-21T20:59:30.278" v="886" actId="478"/>
          <ac:spMkLst>
            <pc:docMk/>
            <pc:sldMk cId="1244928407" sldId="281"/>
            <ac:spMk id="2" creationId="{9ADF86EA-9B48-381D-87F1-4323092EE0DD}"/>
          </ac:spMkLst>
        </pc:spChg>
        <pc:spChg chg="del">
          <ac:chgData name="Hana Pluskalová" userId="9ab0b3de4b07acab" providerId="LiveId" clId="{5ACD9F00-E17F-4483-A095-4A0043DC1F0F}" dt="2025-01-21T20:59:33.069" v="887" actId="478"/>
          <ac:spMkLst>
            <pc:docMk/>
            <pc:sldMk cId="1244928407" sldId="281"/>
            <ac:spMk id="3" creationId="{E7F2A87C-4CF5-C28C-7878-61D79F8B400F}"/>
          </ac:spMkLst>
        </pc:spChg>
        <pc:spChg chg="add mod">
          <ac:chgData name="Hana Pluskalová" userId="9ab0b3de4b07acab" providerId="LiveId" clId="{5ACD9F00-E17F-4483-A095-4A0043DC1F0F}" dt="2025-01-21T22:58:58.837" v="1913" actId="688"/>
          <ac:spMkLst>
            <pc:docMk/>
            <pc:sldMk cId="1244928407" sldId="281"/>
            <ac:spMk id="6" creationId="{DFAC1790-B7AD-89EE-2271-519DF5C8EF6A}"/>
          </ac:spMkLst>
        </pc:spChg>
        <pc:picChg chg="add mod">
          <ac:chgData name="Hana Pluskalová" userId="9ab0b3de4b07acab" providerId="LiveId" clId="{5ACD9F00-E17F-4483-A095-4A0043DC1F0F}" dt="2025-01-21T22:58:30.546" v="1899" actId="688"/>
          <ac:picMkLst>
            <pc:docMk/>
            <pc:sldMk cId="1244928407" sldId="281"/>
            <ac:picMk id="5" creationId="{B15579F2-F814-BF67-E18B-8661440BAE11}"/>
          </ac:picMkLst>
        </pc:picChg>
        <pc:picChg chg="add del mod">
          <ac:chgData name="Hana Pluskalová" userId="9ab0b3de4b07acab" providerId="LiveId" clId="{5ACD9F00-E17F-4483-A095-4A0043DC1F0F}" dt="2025-01-21T22:55:24.942" v="1882" actId="478"/>
          <ac:picMkLst>
            <pc:docMk/>
            <pc:sldMk cId="1244928407" sldId="281"/>
            <ac:picMk id="19458" creationId="{4774A49B-E283-899C-0A85-321C4DBD0CAF}"/>
          </ac:picMkLst>
        </pc:picChg>
        <pc:picChg chg="add del mod">
          <ac:chgData name="Hana Pluskalová" userId="9ab0b3de4b07acab" providerId="LiveId" clId="{5ACD9F00-E17F-4483-A095-4A0043DC1F0F}" dt="2025-01-21T22:55:26.586" v="1883" actId="478"/>
          <ac:picMkLst>
            <pc:docMk/>
            <pc:sldMk cId="1244928407" sldId="281"/>
            <ac:picMk id="19460" creationId="{76CA9D07-053F-C2AC-297A-A4ECC28E3C3F}"/>
          </ac:picMkLst>
        </pc:picChg>
        <pc:picChg chg="add mod">
          <ac:chgData name="Hana Pluskalová" userId="9ab0b3de4b07acab" providerId="LiveId" clId="{5ACD9F00-E17F-4483-A095-4A0043DC1F0F}" dt="2025-01-21T22:58:17.781" v="1894" actId="1076"/>
          <ac:picMkLst>
            <pc:docMk/>
            <pc:sldMk cId="1244928407" sldId="281"/>
            <ac:picMk id="19462" creationId="{9A867169-266E-D3F6-92D6-DF916962CF69}"/>
          </ac:picMkLst>
        </pc:picChg>
        <pc:picChg chg="add del mod">
          <ac:chgData name="Hana Pluskalová" userId="9ab0b3de4b07acab" providerId="LiveId" clId="{5ACD9F00-E17F-4483-A095-4A0043DC1F0F}" dt="2025-01-21T22:57:58.008" v="1891" actId="478"/>
          <ac:picMkLst>
            <pc:docMk/>
            <pc:sldMk cId="1244928407" sldId="281"/>
            <ac:picMk id="19464" creationId="{535631AF-36D2-0844-4C44-81CCA80FC38E}"/>
          </ac:picMkLst>
        </pc:picChg>
      </pc:sldChg>
      <pc:sldChg chg="addSp delSp modSp add mod modTransition modAnim">
        <pc:chgData name="Hana Pluskalová" userId="9ab0b3de4b07acab" providerId="LiveId" clId="{5ACD9F00-E17F-4483-A095-4A0043DC1F0F}" dt="2025-01-21T23:43:16.987" v="2630"/>
        <pc:sldMkLst>
          <pc:docMk/>
          <pc:sldMk cId="2106779675" sldId="282"/>
        </pc:sldMkLst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01" creationId="{79B67176-A341-1608-C3B4-3F4FE4B0EFD6}"/>
          </ac:spMkLst>
        </pc:spChg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05" creationId="{6CB7DAC1-6C62-6C57-6FE3-B9457C2701A4}"/>
          </ac:spMkLst>
        </pc:spChg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06" creationId="{D58F9E5A-8B1C-A0EB-7B9A-659CC21011CC}"/>
          </ac:spMkLst>
        </pc:spChg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07" creationId="{773CABA5-EBD2-579A-D60F-715113FBD4DC}"/>
          </ac:spMkLst>
        </pc:spChg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09" creationId="{55B158E6-D885-58A2-F518-54F5DDE2204E}"/>
          </ac:spMkLst>
        </pc:spChg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10" creationId="{163F9947-B594-CD56-94B6-217ECF7D99CB}"/>
          </ac:spMkLst>
        </pc:spChg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12" creationId="{34C531D9-10E2-891C-6E99-7DAF5537C0DA}"/>
          </ac:spMkLst>
        </pc:spChg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13" creationId="{92C0DC9C-4EE0-B859-1040-C3358ADBCF8D}"/>
          </ac:spMkLst>
        </pc:spChg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14" creationId="{72C28B34-6192-FE87-A63D-8B8776D8C58F}"/>
          </ac:spMkLst>
        </pc:spChg>
        <pc:spChg chg="mod">
          <ac:chgData name="Hana Pluskalová" userId="9ab0b3de4b07acab" providerId="LiveId" clId="{5ACD9F00-E17F-4483-A095-4A0043DC1F0F}" dt="2025-01-21T22:33:39.985" v="1522" actId="1076"/>
          <ac:spMkLst>
            <pc:docMk/>
            <pc:sldMk cId="2106779675" sldId="282"/>
            <ac:spMk id="11316" creationId="{02A9FB33-6D3E-404C-6B2E-B8236DEC01B2}"/>
          </ac:spMkLst>
        </pc:spChg>
        <pc:spChg chg="mod">
          <ac:chgData name="Hana Pluskalová" userId="9ab0b3de4b07acab" providerId="LiveId" clId="{5ACD9F00-E17F-4483-A095-4A0043DC1F0F}" dt="2025-01-21T22:45:13.220" v="1634" actId="208"/>
          <ac:spMkLst>
            <pc:docMk/>
            <pc:sldMk cId="2106779675" sldId="282"/>
            <ac:spMk id="12303" creationId="{D850473C-E592-B508-76EC-70078A295BF3}"/>
          </ac:spMkLst>
        </pc:spChg>
        <pc:spChg chg="mod">
          <ac:chgData name="Hana Pluskalová" userId="9ab0b3de4b07acab" providerId="LiveId" clId="{5ACD9F00-E17F-4483-A095-4A0043DC1F0F}" dt="2025-01-21T22:36:17.328" v="1574" actId="13822"/>
          <ac:spMkLst>
            <pc:docMk/>
            <pc:sldMk cId="2106779675" sldId="282"/>
            <ac:spMk id="12307" creationId="{1A7AAA4A-9C03-CC4F-8F94-78EEA276F713}"/>
          </ac:spMkLst>
        </pc:spChg>
        <pc:spChg chg="mod">
          <ac:chgData name="Hana Pluskalová" userId="9ab0b3de4b07acab" providerId="LiveId" clId="{5ACD9F00-E17F-4483-A095-4A0043DC1F0F}" dt="2025-01-21T22:24:53.461" v="1480" actId="208"/>
          <ac:spMkLst>
            <pc:docMk/>
            <pc:sldMk cId="2106779675" sldId="282"/>
            <ac:spMk id="12373" creationId="{D8934AE5-FD6A-C752-2058-7316E0B3577A}"/>
          </ac:spMkLst>
        </pc:spChg>
        <pc:spChg chg="mod">
          <ac:chgData name="Hana Pluskalová" userId="9ab0b3de4b07acab" providerId="LiveId" clId="{5ACD9F00-E17F-4483-A095-4A0043DC1F0F}" dt="2025-01-21T22:23:41.534" v="1471" actId="1582"/>
          <ac:spMkLst>
            <pc:docMk/>
            <pc:sldMk cId="2106779675" sldId="282"/>
            <ac:spMk id="12374" creationId="{861015D6-2F35-A5B3-B0D3-EB87F4166B67}"/>
          </ac:spMkLst>
        </pc:spChg>
        <pc:spChg chg="mod">
          <ac:chgData name="Hana Pluskalová" userId="9ab0b3de4b07acab" providerId="LiveId" clId="{5ACD9F00-E17F-4483-A095-4A0043DC1F0F}" dt="2025-01-21T22:24:39.500" v="1477" actId="1582"/>
          <ac:spMkLst>
            <pc:docMk/>
            <pc:sldMk cId="2106779675" sldId="282"/>
            <ac:spMk id="12375" creationId="{21E8A819-D85D-6B94-BBDA-6A2F3C5A3E1E}"/>
          </ac:spMkLst>
        </pc:spChg>
        <pc:spChg chg="mod">
          <ac:chgData name="Hana Pluskalová" userId="9ab0b3de4b07acab" providerId="LiveId" clId="{5ACD9F00-E17F-4483-A095-4A0043DC1F0F}" dt="2025-01-21T22:25:26.261" v="1481" actId="208"/>
          <ac:spMkLst>
            <pc:docMk/>
            <pc:sldMk cId="2106779675" sldId="282"/>
            <ac:spMk id="12376" creationId="{3BF14515-6776-DEFE-DCD7-2ADFD7C22739}"/>
          </ac:spMkLst>
        </pc:spChg>
        <pc:spChg chg="mod">
          <ac:chgData name="Hana Pluskalová" userId="9ab0b3de4b07acab" providerId="LiveId" clId="{5ACD9F00-E17F-4483-A095-4A0043DC1F0F}" dt="2025-01-21T22:40:55.330" v="1606" actId="208"/>
          <ac:spMkLst>
            <pc:docMk/>
            <pc:sldMk cId="2106779675" sldId="282"/>
            <ac:spMk id="12377" creationId="{00695DCF-20EF-16BB-4839-44E67C8F4F13}"/>
          </ac:spMkLst>
        </pc:spChg>
        <pc:spChg chg="mod">
          <ac:chgData name="Hana Pluskalová" userId="9ab0b3de4b07acab" providerId="LiveId" clId="{5ACD9F00-E17F-4483-A095-4A0043DC1F0F}" dt="2025-01-21T22:25:50.957" v="1486" actId="208"/>
          <ac:spMkLst>
            <pc:docMk/>
            <pc:sldMk cId="2106779675" sldId="282"/>
            <ac:spMk id="12378" creationId="{6E2DB246-5FB6-AE06-32F7-07DB5B3C4A8F}"/>
          </ac:spMkLst>
        </pc:spChg>
        <pc:spChg chg="mod">
          <ac:chgData name="Hana Pluskalová" userId="9ab0b3de4b07acab" providerId="LiveId" clId="{5ACD9F00-E17F-4483-A095-4A0043DC1F0F}" dt="2025-01-21T22:16:41.003" v="1412" actId="1582"/>
          <ac:spMkLst>
            <pc:docMk/>
            <pc:sldMk cId="2106779675" sldId="282"/>
            <ac:spMk id="12379" creationId="{99C54216-9BC9-A933-A55C-2EB542A2BFAD}"/>
          </ac:spMkLst>
        </pc:spChg>
        <pc:spChg chg="mod">
          <ac:chgData name="Hana Pluskalová" userId="9ab0b3de4b07acab" providerId="LiveId" clId="{5ACD9F00-E17F-4483-A095-4A0043DC1F0F}" dt="2025-01-21T22:17:30.591" v="1417" actId="1582"/>
          <ac:spMkLst>
            <pc:docMk/>
            <pc:sldMk cId="2106779675" sldId="282"/>
            <ac:spMk id="12380" creationId="{8DF65BED-6198-35F7-17EF-F10813F1C42B}"/>
          </ac:spMkLst>
        </pc:spChg>
        <pc:spChg chg="mod">
          <ac:chgData name="Hana Pluskalová" userId="9ab0b3de4b07acab" providerId="LiveId" clId="{5ACD9F00-E17F-4483-A095-4A0043DC1F0F}" dt="2025-01-21T22:17:43.279" v="1419" actId="208"/>
          <ac:spMkLst>
            <pc:docMk/>
            <pc:sldMk cId="2106779675" sldId="282"/>
            <ac:spMk id="12381" creationId="{011C3E24-2D4B-17F1-BDC0-7B40C2CA8180}"/>
          </ac:spMkLst>
        </pc:spChg>
        <pc:spChg chg="mod">
          <ac:chgData name="Hana Pluskalová" userId="9ab0b3de4b07acab" providerId="LiveId" clId="{5ACD9F00-E17F-4483-A095-4A0043DC1F0F}" dt="2025-01-21T22:17:17.414" v="1415" actId="1582"/>
          <ac:spMkLst>
            <pc:docMk/>
            <pc:sldMk cId="2106779675" sldId="282"/>
            <ac:spMk id="12382" creationId="{2657E8F8-A5E1-CFDA-A347-4A687DCAB49C}"/>
          </ac:spMkLst>
        </pc:spChg>
        <pc:spChg chg="mod">
          <ac:chgData name="Hana Pluskalová" userId="9ab0b3de4b07acab" providerId="LiveId" clId="{5ACD9F00-E17F-4483-A095-4A0043DC1F0F}" dt="2025-01-21T22:40:30.703" v="1602" actId="1582"/>
          <ac:spMkLst>
            <pc:docMk/>
            <pc:sldMk cId="2106779675" sldId="282"/>
            <ac:spMk id="12383" creationId="{0274DB46-3FB6-16C9-3463-279CDF135A31}"/>
          </ac:spMkLst>
        </pc:spChg>
        <pc:spChg chg="mod">
          <ac:chgData name="Hana Pluskalová" userId="9ab0b3de4b07acab" providerId="LiveId" clId="{5ACD9F00-E17F-4483-A095-4A0043DC1F0F}" dt="2025-01-21T22:45:34.945" v="1650" actId="1038"/>
          <ac:spMkLst>
            <pc:docMk/>
            <pc:sldMk cId="2106779675" sldId="282"/>
            <ac:spMk id="12384" creationId="{2682C5E1-A722-9CCE-6B81-75C670A51EEC}"/>
          </ac:spMkLst>
        </pc:spChg>
        <pc:spChg chg="mod">
          <ac:chgData name="Hana Pluskalová" userId="9ab0b3de4b07acab" providerId="LiveId" clId="{5ACD9F00-E17F-4483-A095-4A0043DC1F0F}" dt="2025-01-21T22:22:30.391" v="1460" actId="1582"/>
          <ac:spMkLst>
            <pc:docMk/>
            <pc:sldMk cId="2106779675" sldId="282"/>
            <ac:spMk id="12385" creationId="{F84643FA-8520-F897-B976-45512E8D5BE4}"/>
          </ac:spMkLst>
        </pc:spChg>
        <pc:spChg chg="mod">
          <ac:chgData name="Hana Pluskalová" userId="9ab0b3de4b07acab" providerId="LiveId" clId="{5ACD9F00-E17F-4483-A095-4A0043DC1F0F}" dt="2025-01-21T22:38:16.245" v="1586" actId="208"/>
          <ac:spMkLst>
            <pc:docMk/>
            <pc:sldMk cId="2106779675" sldId="282"/>
            <ac:spMk id="12386" creationId="{97AD2C3C-ED83-166C-10E1-E298A468D505}"/>
          </ac:spMkLst>
        </pc:spChg>
        <pc:spChg chg="mod ord">
          <ac:chgData name="Hana Pluskalová" userId="9ab0b3de4b07acab" providerId="LiveId" clId="{5ACD9F00-E17F-4483-A095-4A0043DC1F0F}" dt="2025-01-21T22:36:49.436" v="1580" actId="1582"/>
          <ac:spMkLst>
            <pc:docMk/>
            <pc:sldMk cId="2106779675" sldId="282"/>
            <ac:spMk id="12387" creationId="{509572CA-32A6-992F-654C-C70E461A3690}"/>
          </ac:spMkLst>
        </pc:spChg>
        <pc:spChg chg="mod">
          <ac:chgData name="Hana Pluskalová" userId="9ab0b3de4b07acab" providerId="LiveId" clId="{5ACD9F00-E17F-4483-A095-4A0043DC1F0F}" dt="2025-01-21T22:23:10.807" v="1465" actId="1582"/>
          <ac:spMkLst>
            <pc:docMk/>
            <pc:sldMk cId="2106779675" sldId="282"/>
            <ac:spMk id="12388" creationId="{A703CBB9-A56A-AF44-D03B-094550CE0C8F}"/>
          </ac:spMkLst>
        </pc:spChg>
        <pc:spChg chg="mod">
          <ac:chgData name="Hana Pluskalová" userId="9ab0b3de4b07acab" providerId="LiveId" clId="{5ACD9F00-E17F-4483-A095-4A0043DC1F0F}" dt="2025-01-21T22:26:56.869" v="1491" actId="1582"/>
          <ac:spMkLst>
            <pc:docMk/>
            <pc:sldMk cId="2106779675" sldId="282"/>
            <ac:spMk id="12389" creationId="{2F421D71-F359-B192-6CD1-72CBFA50A851}"/>
          </ac:spMkLst>
        </pc:spChg>
        <pc:spChg chg="mod">
          <ac:chgData name="Hana Pluskalová" userId="9ab0b3de4b07acab" providerId="LiveId" clId="{5ACD9F00-E17F-4483-A095-4A0043DC1F0F}" dt="2025-01-21T22:27:50.670" v="1494" actId="208"/>
          <ac:spMkLst>
            <pc:docMk/>
            <pc:sldMk cId="2106779675" sldId="282"/>
            <ac:spMk id="12390" creationId="{5E0CDBC5-425D-B5CD-BC9F-3469FE02C5DB}"/>
          </ac:spMkLst>
        </pc:spChg>
        <pc:spChg chg="mod">
          <ac:chgData name="Hana Pluskalová" userId="9ab0b3de4b07acab" providerId="LiveId" clId="{5ACD9F00-E17F-4483-A095-4A0043DC1F0F}" dt="2025-01-21T22:34:34.742" v="1528" actId="1582"/>
          <ac:spMkLst>
            <pc:docMk/>
            <pc:sldMk cId="2106779675" sldId="282"/>
            <ac:spMk id="12391" creationId="{82900617-8B87-54E4-481C-7D94CC1E5584}"/>
          </ac:spMkLst>
        </pc:spChg>
        <pc:spChg chg="mod">
          <ac:chgData name="Hana Pluskalová" userId="9ab0b3de4b07acab" providerId="LiveId" clId="{5ACD9F00-E17F-4483-A095-4A0043DC1F0F}" dt="2025-01-21T22:38:48.705" v="1589" actId="208"/>
          <ac:spMkLst>
            <pc:docMk/>
            <pc:sldMk cId="2106779675" sldId="282"/>
            <ac:spMk id="12392" creationId="{92427BBE-BC87-F3F8-DA51-F563E75F782A}"/>
          </ac:spMkLst>
        </pc:spChg>
        <pc:spChg chg="mod">
          <ac:chgData name="Hana Pluskalová" userId="9ab0b3de4b07acab" providerId="LiveId" clId="{5ACD9F00-E17F-4483-A095-4A0043DC1F0F}" dt="2025-01-21T22:21:52.036" v="1452" actId="1076"/>
          <ac:spMkLst>
            <pc:docMk/>
            <pc:sldMk cId="2106779675" sldId="282"/>
            <ac:spMk id="12401" creationId="{3F14FBA3-553E-66F8-1328-F91BC76D185F}"/>
          </ac:spMkLst>
        </pc:spChg>
        <pc:spChg chg="mod">
          <ac:chgData name="Hana Pluskalová" userId="9ab0b3de4b07acab" providerId="LiveId" clId="{5ACD9F00-E17F-4483-A095-4A0043DC1F0F}" dt="2025-01-21T22:23:35.187" v="1469" actId="207"/>
          <ac:spMkLst>
            <pc:docMk/>
            <pc:sldMk cId="2106779675" sldId="282"/>
            <ac:spMk id="12405" creationId="{22597E6B-BD3C-6251-BB75-B8A189BF8582}"/>
          </ac:spMkLst>
        </pc:spChg>
        <pc:spChg chg="mod">
          <ac:chgData name="Hana Pluskalová" userId="9ab0b3de4b07acab" providerId="LiveId" clId="{5ACD9F00-E17F-4483-A095-4A0043DC1F0F}" dt="2025-01-21T22:24:22.341" v="1473" actId="207"/>
          <ac:spMkLst>
            <pc:docMk/>
            <pc:sldMk cId="2106779675" sldId="282"/>
            <ac:spMk id="12407" creationId="{86CBA826-E3FF-8C5D-39E7-7327D9443777}"/>
          </ac:spMkLst>
        </pc:spChg>
        <pc:spChg chg="mod">
          <ac:chgData name="Hana Pluskalová" userId="9ab0b3de4b07acab" providerId="LiveId" clId="{5ACD9F00-E17F-4483-A095-4A0043DC1F0F}" dt="2025-01-21T22:18:18.778" v="1422" actId="207"/>
          <ac:spMkLst>
            <pc:docMk/>
            <pc:sldMk cId="2106779675" sldId="282"/>
            <ac:spMk id="12408" creationId="{3E18D31C-68C9-659D-DE1A-FAD238D4212C}"/>
          </ac:spMkLst>
        </pc:spChg>
        <pc:spChg chg="mod">
          <ac:chgData name="Hana Pluskalová" userId="9ab0b3de4b07acab" providerId="LiveId" clId="{5ACD9F00-E17F-4483-A095-4A0043DC1F0F}" dt="2025-01-21T22:21:15.615" v="1447" actId="207"/>
          <ac:spMkLst>
            <pc:docMk/>
            <pc:sldMk cId="2106779675" sldId="282"/>
            <ac:spMk id="12409" creationId="{9FDCD656-12B9-42CC-0D15-79F4DD7B86C2}"/>
          </ac:spMkLst>
        </pc:spChg>
        <pc:spChg chg="mod">
          <ac:chgData name="Hana Pluskalová" userId="9ab0b3de4b07acab" providerId="LiveId" clId="{5ACD9F00-E17F-4483-A095-4A0043DC1F0F}" dt="2025-01-21T22:19:22.696" v="1436" actId="14100"/>
          <ac:spMkLst>
            <pc:docMk/>
            <pc:sldMk cId="2106779675" sldId="282"/>
            <ac:spMk id="12412" creationId="{424AFD1D-1DD0-0FE4-8DAA-8A43519E0EBA}"/>
          </ac:spMkLst>
        </pc:spChg>
        <pc:spChg chg="mod">
          <ac:chgData name="Hana Pluskalová" userId="9ab0b3de4b07acab" providerId="LiveId" clId="{5ACD9F00-E17F-4483-A095-4A0043DC1F0F}" dt="2025-01-21T22:40:12.453" v="1598" actId="207"/>
          <ac:spMkLst>
            <pc:docMk/>
            <pc:sldMk cId="2106779675" sldId="282"/>
            <ac:spMk id="12413" creationId="{34685E66-9BB2-4FF9-4026-A7563A781047}"/>
          </ac:spMkLst>
        </pc:spChg>
        <pc:spChg chg="mod">
          <ac:chgData name="Hana Pluskalová" userId="9ab0b3de4b07acab" providerId="LiveId" clId="{5ACD9F00-E17F-4483-A095-4A0043DC1F0F}" dt="2025-01-21T22:22:06.290" v="1453" actId="14100"/>
          <ac:spMkLst>
            <pc:docMk/>
            <pc:sldMk cId="2106779675" sldId="282"/>
            <ac:spMk id="12417" creationId="{78A7EDBF-2B7A-FB57-4DC3-63217A7BD0A4}"/>
          </ac:spMkLst>
        </pc:spChg>
        <pc:spChg chg="mod">
          <ac:chgData name="Hana Pluskalová" userId="9ab0b3de4b07acab" providerId="LiveId" clId="{5ACD9F00-E17F-4483-A095-4A0043DC1F0F}" dt="2025-01-21T22:35:22.705" v="1545" actId="1076"/>
          <ac:spMkLst>
            <pc:docMk/>
            <pc:sldMk cId="2106779675" sldId="282"/>
            <ac:spMk id="12418" creationId="{F652CC74-EEC7-469F-72C1-451C05D7A5B9}"/>
          </ac:spMkLst>
        </pc:spChg>
        <pc:spChg chg="mod">
          <ac:chgData name="Hana Pluskalová" userId="9ab0b3de4b07acab" providerId="LiveId" clId="{5ACD9F00-E17F-4483-A095-4A0043DC1F0F}" dt="2025-01-21T22:23:04.301" v="1463" actId="207"/>
          <ac:spMkLst>
            <pc:docMk/>
            <pc:sldMk cId="2106779675" sldId="282"/>
            <ac:spMk id="12419" creationId="{09018AF1-252C-848A-319D-1057FFCE9D1F}"/>
          </ac:spMkLst>
        </pc:spChg>
        <pc:spChg chg="mod">
          <ac:chgData name="Hana Pluskalová" userId="9ab0b3de4b07acab" providerId="LiveId" clId="{5ACD9F00-E17F-4483-A095-4A0043DC1F0F}" dt="2025-01-21T22:26:39.691" v="1488" actId="207"/>
          <ac:spMkLst>
            <pc:docMk/>
            <pc:sldMk cId="2106779675" sldId="282"/>
            <ac:spMk id="12421" creationId="{6DF20774-C1FA-B3BD-1BFA-D817CCA3D8EE}"/>
          </ac:spMkLst>
        </pc:spChg>
        <pc:spChg chg="mod">
          <ac:chgData name="Hana Pluskalová" userId="9ab0b3de4b07acab" providerId="LiveId" clId="{5ACD9F00-E17F-4483-A095-4A0043DC1F0F}" dt="2025-01-21T22:27:59.643" v="1495" actId="207"/>
          <ac:spMkLst>
            <pc:docMk/>
            <pc:sldMk cId="2106779675" sldId="282"/>
            <ac:spMk id="12424" creationId="{3DB66BF6-7E65-67F9-B961-A69E58FD6C3D}"/>
          </ac:spMkLst>
        </pc:spChg>
        <pc:picChg chg="del">
          <ac:chgData name="Hana Pluskalová" userId="9ab0b3de4b07acab" providerId="LiveId" clId="{5ACD9F00-E17F-4483-A095-4A0043DC1F0F}" dt="2025-01-21T22:15:08.151" v="1407" actId="478"/>
          <ac:picMkLst>
            <pc:docMk/>
            <pc:sldMk cId="2106779675" sldId="282"/>
            <ac:picMk id="2" creationId="{177F8A86-DE91-2C67-3CA6-D896D89C58F5}"/>
          </ac:picMkLst>
        </pc:picChg>
        <pc:picChg chg="mod">
          <ac:chgData name="Hana Pluskalová" userId="9ab0b3de4b07acab" providerId="LiveId" clId="{5ACD9F00-E17F-4483-A095-4A0043DC1F0F}" dt="2025-01-21T22:33:57.020" v="1523"/>
          <ac:picMkLst>
            <pc:docMk/>
            <pc:sldMk cId="2106779675" sldId="282"/>
            <ac:picMk id="12361" creationId="{45673CAC-8092-0D8C-FAD1-100DFF438D80}"/>
          </ac:picMkLst>
        </pc:picChg>
        <pc:picChg chg="mod">
          <ac:chgData name="Hana Pluskalová" userId="9ab0b3de4b07acab" providerId="LiveId" clId="{5ACD9F00-E17F-4483-A095-4A0043DC1F0F}" dt="2025-01-21T22:31:46.132" v="1514"/>
          <ac:picMkLst>
            <pc:docMk/>
            <pc:sldMk cId="2106779675" sldId="282"/>
            <ac:picMk id="12362" creationId="{15CAE872-74B8-F4B3-4D36-FD10E3309D9E}"/>
          </ac:picMkLst>
        </pc:picChg>
        <pc:picChg chg="mod">
          <ac:chgData name="Hana Pluskalová" userId="9ab0b3de4b07acab" providerId="LiveId" clId="{5ACD9F00-E17F-4483-A095-4A0043DC1F0F}" dt="2025-01-21T22:31:46.132" v="1514"/>
          <ac:picMkLst>
            <pc:docMk/>
            <pc:sldMk cId="2106779675" sldId="282"/>
            <ac:picMk id="12363" creationId="{2B100108-DB12-EC24-0D8C-D11A00A1C3E2}"/>
          </ac:picMkLst>
        </pc:picChg>
        <pc:picChg chg="mod">
          <ac:chgData name="Hana Pluskalová" userId="9ab0b3de4b07acab" providerId="LiveId" clId="{5ACD9F00-E17F-4483-A095-4A0043DC1F0F}" dt="2025-01-21T22:31:23.892" v="1512"/>
          <ac:picMkLst>
            <pc:docMk/>
            <pc:sldMk cId="2106779675" sldId="282"/>
            <ac:picMk id="12364" creationId="{E715AF12-C788-619F-4B81-E8AD8A01BCA7}"/>
          </ac:picMkLst>
        </pc:picChg>
        <pc:picChg chg="mod">
          <ac:chgData name="Hana Pluskalová" userId="9ab0b3de4b07acab" providerId="LiveId" clId="{5ACD9F00-E17F-4483-A095-4A0043DC1F0F}" dt="2025-01-21T22:31:27.746" v="1513"/>
          <ac:picMkLst>
            <pc:docMk/>
            <pc:sldMk cId="2106779675" sldId="282"/>
            <ac:picMk id="12365" creationId="{FFAEF767-137E-4D74-D97B-FF3D33F8C7D6}"/>
          </ac:picMkLst>
        </pc:picChg>
        <pc:picChg chg="mod">
          <ac:chgData name="Hana Pluskalová" userId="9ab0b3de4b07acab" providerId="LiveId" clId="{5ACD9F00-E17F-4483-A095-4A0043DC1F0F}" dt="2025-01-21T22:37:01.414" v="1581"/>
          <ac:picMkLst>
            <pc:docMk/>
            <pc:sldMk cId="2106779675" sldId="282"/>
            <ac:picMk id="12366" creationId="{7B4CF0F4-1221-14E5-B8A4-831AEFE200A0}"/>
          </ac:picMkLst>
        </pc:picChg>
        <pc:picChg chg="mod">
          <ac:chgData name="Hana Pluskalová" userId="9ab0b3de4b07acab" providerId="LiveId" clId="{5ACD9F00-E17F-4483-A095-4A0043DC1F0F}" dt="2025-01-21T22:32:52.640" v="1519"/>
          <ac:picMkLst>
            <pc:docMk/>
            <pc:sldMk cId="2106779675" sldId="282"/>
            <ac:picMk id="12367" creationId="{134B1517-1522-03F3-578D-EB7649A040B3}"/>
          </ac:picMkLst>
        </pc:picChg>
        <pc:picChg chg="mod">
          <ac:chgData name="Hana Pluskalová" userId="9ab0b3de4b07acab" providerId="LiveId" clId="{5ACD9F00-E17F-4483-A095-4A0043DC1F0F}" dt="2025-01-21T22:30:19.035" v="1509"/>
          <ac:picMkLst>
            <pc:docMk/>
            <pc:sldMk cId="2106779675" sldId="282"/>
            <ac:picMk id="12368" creationId="{FDBF86C9-88CB-94B7-ED25-3E8C891D4616}"/>
          </ac:picMkLst>
        </pc:picChg>
        <pc:picChg chg="mod">
          <ac:chgData name="Hana Pluskalová" userId="9ab0b3de4b07acab" providerId="LiveId" clId="{5ACD9F00-E17F-4483-A095-4A0043DC1F0F}" dt="2025-01-21T22:30:13.975" v="1508"/>
          <ac:picMkLst>
            <pc:docMk/>
            <pc:sldMk cId="2106779675" sldId="282"/>
            <ac:picMk id="12369" creationId="{40BA2AD4-0289-1CC8-F39F-A3ADA38D692D}"/>
          </ac:picMkLst>
        </pc:picChg>
        <pc:picChg chg="mod">
          <ac:chgData name="Hana Pluskalová" userId="9ab0b3de4b07acab" providerId="LiveId" clId="{5ACD9F00-E17F-4483-A095-4A0043DC1F0F}" dt="2025-01-21T22:29:27.394" v="1501"/>
          <ac:picMkLst>
            <pc:docMk/>
            <pc:sldMk cId="2106779675" sldId="282"/>
            <ac:picMk id="12370" creationId="{2CC6A3DF-63F2-2E40-4D89-39A339B77FEC}"/>
          </ac:picMkLst>
        </pc:picChg>
        <pc:picChg chg="mod">
          <ac:chgData name="Hana Pluskalová" userId="9ab0b3de4b07acab" providerId="LiveId" clId="{5ACD9F00-E17F-4483-A095-4A0043DC1F0F}" dt="2025-01-21T22:29:09.611" v="1499"/>
          <ac:picMkLst>
            <pc:docMk/>
            <pc:sldMk cId="2106779675" sldId="282"/>
            <ac:picMk id="12371" creationId="{16B76569-D914-F11D-2DCC-EDCD7ED3F782}"/>
          </ac:picMkLst>
        </pc:picChg>
        <pc:picChg chg="mod">
          <ac:chgData name="Hana Pluskalová" userId="9ab0b3de4b07acab" providerId="LiveId" clId="{5ACD9F00-E17F-4483-A095-4A0043DC1F0F}" dt="2025-01-21T22:32:58.053" v="1520"/>
          <ac:picMkLst>
            <pc:docMk/>
            <pc:sldMk cId="2106779675" sldId="282"/>
            <ac:picMk id="12372" creationId="{C4D897BF-814A-E26A-5F58-5E1923736427}"/>
          </ac:picMkLst>
        </pc:picChg>
        <pc:picChg chg="add mod">
          <ac:chgData name="Hana Pluskalová" userId="9ab0b3de4b07acab" providerId="LiveId" clId="{5ACD9F00-E17F-4483-A095-4A0043DC1F0F}" dt="2025-01-21T23:00:33.215" v="1935" actId="14100"/>
          <ac:picMkLst>
            <pc:docMk/>
            <pc:sldMk cId="2106779675" sldId="282"/>
            <ac:picMk id="22530" creationId="{B33FF08D-B089-9096-2942-5C5BF4224C10}"/>
          </ac:picMkLst>
        </pc:picChg>
      </pc:sldChg>
      <pc:sldChg chg="new del">
        <pc:chgData name="Hana Pluskalová" userId="9ab0b3de4b07acab" providerId="LiveId" clId="{5ACD9F00-E17F-4483-A095-4A0043DC1F0F}" dt="2025-01-21T21:07:09.092" v="980" actId="680"/>
        <pc:sldMkLst>
          <pc:docMk/>
          <pc:sldMk cId="3940628676" sldId="282"/>
        </pc:sldMkLst>
      </pc:sldChg>
      <pc:sldChg chg="addSp delSp modSp add mod ord modTransition">
        <pc:chgData name="Hana Pluskalová" userId="9ab0b3de4b07acab" providerId="LiveId" clId="{5ACD9F00-E17F-4483-A095-4A0043DC1F0F}" dt="2025-01-21T23:26:54.255" v="2240"/>
        <pc:sldMkLst>
          <pc:docMk/>
          <pc:sldMk cId="3103991235" sldId="283"/>
        </pc:sldMkLst>
        <pc:spChg chg="add del mod">
          <ac:chgData name="Hana Pluskalová" userId="9ab0b3de4b07acab" providerId="LiveId" clId="{5ACD9F00-E17F-4483-A095-4A0043DC1F0F}" dt="2025-01-21T22:48:18.605" v="1735" actId="478"/>
          <ac:spMkLst>
            <pc:docMk/>
            <pc:sldMk cId="3103991235" sldId="283"/>
            <ac:spMk id="2" creationId="{284A8E2F-C6A9-1848-2AD5-D61FE370CB87}"/>
          </ac:spMkLst>
        </pc:spChg>
        <pc:spChg chg="add del">
          <ac:chgData name="Hana Pluskalová" userId="9ab0b3de4b07acab" providerId="LiveId" clId="{5ACD9F00-E17F-4483-A095-4A0043DC1F0F}" dt="2025-01-21T22:48:24.928" v="1737" actId="478"/>
          <ac:spMkLst>
            <pc:docMk/>
            <pc:sldMk cId="3103991235" sldId="283"/>
            <ac:spMk id="3" creationId="{4C3592A9-52BE-F5E3-81D2-8823003ED18B}"/>
          </ac:spMkLst>
        </pc:spChg>
        <pc:spChg chg="add mod">
          <ac:chgData name="Hana Pluskalová" userId="9ab0b3de4b07acab" providerId="LiveId" clId="{5ACD9F00-E17F-4483-A095-4A0043DC1F0F}" dt="2025-01-21T22:54:01.447" v="1848" actId="1076"/>
          <ac:spMkLst>
            <pc:docMk/>
            <pc:sldMk cId="3103991235" sldId="283"/>
            <ac:spMk id="5" creationId="{93EC46F7-2B0B-75F2-F568-FF10AD2426FB}"/>
          </ac:spMkLst>
        </pc:spChg>
        <pc:spChg chg="add mod">
          <ac:chgData name="Hana Pluskalová" userId="9ab0b3de4b07acab" providerId="LiveId" clId="{5ACD9F00-E17F-4483-A095-4A0043DC1F0F}" dt="2025-01-21T22:54:40.141" v="1853" actId="403"/>
          <ac:spMkLst>
            <pc:docMk/>
            <pc:sldMk cId="3103991235" sldId="283"/>
            <ac:spMk id="6" creationId="{810E5C07-A045-096B-5F22-3782B772AD13}"/>
          </ac:spMkLst>
        </pc:spChg>
        <pc:spChg chg="add mod">
          <ac:chgData name="Hana Pluskalová" userId="9ab0b3de4b07acab" providerId="LiveId" clId="{5ACD9F00-E17F-4483-A095-4A0043DC1F0F}" dt="2025-01-21T22:54:58.208" v="1878" actId="1076"/>
          <ac:spMkLst>
            <pc:docMk/>
            <pc:sldMk cId="3103991235" sldId="283"/>
            <ac:spMk id="7" creationId="{218FEC52-828C-6FA5-9340-098BF98CC900}"/>
          </ac:spMkLst>
        </pc:spChg>
        <pc:spChg chg="mod">
          <ac:chgData name="Hana Pluskalová" userId="9ab0b3de4b07acab" providerId="LiveId" clId="{5ACD9F00-E17F-4483-A095-4A0043DC1F0F}" dt="2025-01-21T22:50:52.836" v="1787" actId="1037"/>
          <ac:spMkLst>
            <pc:docMk/>
            <pc:sldMk cId="3103991235" sldId="283"/>
            <ac:spMk id="11298" creationId="{87D74DEA-53A7-C5B8-58B6-E2B0E6767B01}"/>
          </ac:spMkLst>
        </pc:spChg>
        <pc:spChg chg="mod">
          <ac:chgData name="Hana Pluskalová" userId="9ab0b3de4b07acab" providerId="LiveId" clId="{5ACD9F00-E17F-4483-A095-4A0043DC1F0F}" dt="2025-01-21T22:50:52.836" v="1787" actId="1037"/>
          <ac:spMkLst>
            <pc:docMk/>
            <pc:sldMk cId="3103991235" sldId="283"/>
            <ac:spMk id="11312" creationId="{A034D143-DB88-5138-A6D4-087D8EC396C9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292" creationId="{ADFF69F8-CB52-E495-73A8-EFB448C1E6E5}"/>
          </ac:spMkLst>
        </pc:spChg>
        <pc:spChg chg="mod">
          <ac:chgData name="Hana Pluskalová" userId="9ab0b3de4b07acab" providerId="LiveId" clId="{5ACD9F00-E17F-4483-A095-4A0043DC1F0F}" dt="2025-01-21T22:50:52.836" v="1787" actId="1037"/>
          <ac:spMkLst>
            <pc:docMk/>
            <pc:sldMk cId="3103991235" sldId="283"/>
            <ac:spMk id="12296" creationId="{57D2C5F3-FDFC-DF5A-C8EC-AD7B1EB02DE2}"/>
          </ac:spMkLst>
        </pc:spChg>
        <pc:spChg chg="mod">
          <ac:chgData name="Hana Pluskalová" userId="9ab0b3de4b07acab" providerId="LiveId" clId="{5ACD9F00-E17F-4483-A095-4A0043DC1F0F}" dt="2025-01-21T22:50:52.836" v="1787" actId="1037"/>
          <ac:spMkLst>
            <pc:docMk/>
            <pc:sldMk cId="3103991235" sldId="283"/>
            <ac:spMk id="12303" creationId="{DAF0CB3E-9E96-5CF9-3CD0-AB031B9B2DCB}"/>
          </ac:spMkLst>
        </pc:spChg>
        <pc:spChg chg="mod">
          <ac:chgData name="Hana Pluskalová" userId="9ab0b3de4b07acab" providerId="LiveId" clId="{5ACD9F00-E17F-4483-A095-4A0043DC1F0F}" dt="2025-01-21T22:50:52.836" v="1787" actId="1037"/>
          <ac:spMkLst>
            <pc:docMk/>
            <pc:sldMk cId="3103991235" sldId="283"/>
            <ac:spMk id="12304" creationId="{9282EBAA-B78D-94D0-CF21-976872042A9C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317" creationId="{1C43616C-5ABD-3219-8D04-C70BAA6395CB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333" creationId="{C34C8703-1512-FD34-1780-07246350E836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334" creationId="{1444FA82-79C3-1F2E-0EFD-E2C6BD4A8B4A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340" creationId="{1A99452C-D3FF-88D0-D325-6C95762048E2}"/>
          </ac:spMkLst>
        </pc:spChg>
        <pc:spChg chg="mod">
          <ac:chgData name="Hana Pluskalová" userId="9ab0b3de4b07acab" providerId="LiveId" clId="{5ACD9F00-E17F-4483-A095-4A0043DC1F0F}" dt="2025-01-21T22:50:52.836" v="1787" actId="1037"/>
          <ac:spMkLst>
            <pc:docMk/>
            <pc:sldMk cId="3103991235" sldId="283"/>
            <ac:spMk id="12346" creationId="{18EEF978-E9BF-C8CA-CB2F-B95C1B267D08}"/>
          </ac:spMkLst>
        </pc:spChg>
        <pc:spChg chg="mod">
          <ac:chgData name="Hana Pluskalová" userId="9ab0b3de4b07acab" providerId="LiveId" clId="{5ACD9F00-E17F-4483-A095-4A0043DC1F0F}" dt="2025-01-21T22:50:52.836" v="1787" actId="1037"/>
          <ac:spMkLst>
            <pc:docMk/>
            <pc:sldMk cId="3103991235" sldId="283"/>
            <ac:spMk id="12349" creationId="{6C98B4AF-C8E6-B94C-0AB9-4D2CCA861748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375" creationId="{2E2383A6-BF74-844A-4F50-5874E005817A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390" creationId="{0BA0428C-0215-4C53-235B-04C6792D1753}"/>
          </ac:spMkLst>
        </pc:spChg>
        <pc:spChg chg="mod">
          <ac:chgData name="Hana Pluskalová" userId="9ab0b3de4b07acab" providerId="LiveId" clId="{5ACD9F00-E17F-4483-A095-4A0043DC1F0F}" dt="2025-01-21T22:50:52.836" v="1787" actId="1037"/>
          <ac:spMkLst>
            <pc:docMk/>
            <pc:sldMk cId="3103991235" sldId="283"/>
            <ac:spMk id="12399" creationId="{B15D3F40-53CF-E64F-7EF9-4730D91B5F59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411" creationId="{9443519D-5963-AF84-1876-9F025A58FF10}"/>
          </ac:spMkLst>
        </pc:spChg>
        <pc:spChg chg="mod">
          <ac:chgData name="Hana Pluskalová" userId="9ab0b3de4b07acab" providerId="LiveId" clId="{5ACD9F00-E17F-4483-A095-4A0043DC1F0F}" dt="2025-01-21T22:50:52.836" v="1787" actId="1037"/>
          <ac:spMkLst>
            <pc:docMk/>
            <pc:sldMk cId="3103991235" sldId="283"/>
            <ac:spMk id="12420" creationId="{F1B8990E-9A48-77E9-E369-720AC2DA105F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422" creationId="{A5729A13-E384-FE52-B401-973E1E10EB09}"/>
          </ac:spMkLst>
        </pc:spChg>
        <pc:spChg chg="mod">
          <ac:chgData name="Hana Pluskalová" userId="9ab0b3de4b07acab" providerId="LiveId" clId="{5ACD9F00-E17F-4483-A095-4A0043DC1F0F}" dt="2025-01-21T22:51:17.625" v="1788"/>
          <ac:spMkLst>
            <pc:docMk/>
            <pc:sldMk cId="3103991235" sldId="283"/>
            <ac:spMk id="12424" creationId="{B8214D9E-92E1-61C2-027E-A3883684A1AE}"/>
          </ac:spMkLst>
        </pc:spChg>
        <pc:picChg chg="add mod">
          <ac:chgData name="Hana Pluskalová" userId="9ab0b3de4b07acab" providerId="LiveId" clId="{5ACD9F00-E17F-4483-A095-4A0043DC1F0F}" dt="2025-01-21T22:52:41.913" v="1817" actId="1076"/>
          <ac:picMkLst>
            <pc:docMk/>
            <pc:sldMk cId="3103991235" sldId="283"/>
            <ac:picMk id="4" creationId="{36EADF90-E7C1-FB11-D766-A045D5A116C2}"/>
          </ac:picMkLst>
        </pc:picChg>
        <pc:picChg chg="del">
          <ac:chgData name="Hana Pluskalová" userId="9ab0b3de4b07acab" providerId="LiveId" clId="{5ACD9F00-E17F-4483-A095-4A0043DC1F0F}" dt="2025-01-21T22:46:46.337" v="1655" actId="478"/>
          <ac:picMkLst>
            <pc:docMk/>
            <pc:sldMk cId="3103991235" sldId="283"/>
            <ac:picMk id="11318" creationId="{F32B1D30-69F8-3AAF-B3A0-8A69B2E1FE6F}"/>
          </ac:picMkLst>
        </pc:picChg>
        <pc:picChg chg="add mod">
          <ac:chgData name="Hana Pluskalová" userId="9ab0b3de4b07acab" providerId="LiveId" clId="{5ACD9F00-E17F-4483-A095-4A0043DC1F0F}" dt="2025-01-21T22:50:11.820" v="1740" actId="167"/>
          <ac:picMkLst>
            <pc:docMk/>
            <pc:sldMk cId="3103991235" sldId="283"/>
            <ac:picMk id="20486" creationId="{F41BBA0F-DE30-82B5-0F5A-8885F40D98CD}"/>
          </ac:picMkLst>
        </pc:picChg>
        <pc:picChg chg="del mod">
          <ac:chgData name="Hana Pluskalová" userId="9ab0b3de4b07acab" providerId="LiveId" clId="{5ACD9F00-E17F-4483-A095-4A0043DC1F0F}" dt="2025-01-21T22:51:27.428" v="1791" actId="478"/>
          <ac:picMkLst>
            <pc:docMk/>
            <pc:sldMk cId="3103991235" sldId="283"/>
            <ac:picMk id="20488" creationId="{3D280F4A-304C-704A-E883-ADF6FAF6E643}"/>
          </ac:picMkLst>
        </pc:picChg>
        <pc:picChg chg="add mod">
          <ac:chgData name="Hana Pluskalová" userId="9ab0b3de4b07acab" providerId="LiveId" clId="{5ACD9F00-E17F-4483-A095-4A0043DC1F0F}" dt="2025-01-21T22:52:31.214" v="1813" actId="1076"/>
          <ac:picMkLst>
            <pc:docMk/>
            <pc:sldMk cId="3103991235" sldId="283"/>
            <ac:picMk id="20490" creationId="{D4E5FCAF-68EA-92A1-15CD-F2977D48C1BD}"/>
          </ac:picMkLst>
        </pc:picChg>
      </pc:sldChg>
      <pc:sldChg chg="addSp delSp modSp new mod modTransition">
        <pc:chgData name="Hana Pluskalová" userId="9ab0b3de4b07acab" providerId="LiveId" clId="{5ACD9F00-E17F-4483-A095-4A0043DC1F0F}" dt="2025-01-21T23:43:30.677" v="2633"/>
        <pc:sldMkLst>
          <pc:docMk/>
          <pc:sldMk cId="501102427" sldId="284"/>
        </pc:sldMkLst>
        <pc:spChg chg="del">
          <ac:chgData name="Hana Pluskalová" userId="9ab0b3de4b07acab" providerId="LiveId" clId="{5ACD9F00-E17F-4483-A095-4A0043DC1F0F}" dt="2025-01-21T22:59:31.804" v="1916" actId="478"/>
          <ac:spMkLst>
            <pc:docMk/>
            <pc:sldMk cId="501102427" sldId="284"/>
            <ac:spMk id="2" creationId="{C99F9EBB-7FDC-8B0A-76F9-2BE253BCD9A5}"/>
          </ac:spMkLst>
        </pc:spChg>
        <pc:spChg chg="del">
          <ac:chgData name="Hana Pluskalová" userId="9ab0b3de4b07acab" providerId="LiveId" clId="{5ACD9F00-E17F-4483-A095-4A0043DC1F0F}" dt="2025-01-21T22:59:33.850" v="1917" actId="478"/>
          <ac:spMkLst>
            <pc:docMk/>
            <pc:sldMk cId="501102427" sldId="284"/>
            <ac:spMk id="3" creationId="{0C640E0D-580A-F1A7-0589-E8981E66FA1F}"/>
          </ac:spMkLst>
        </pc:spChg>
        <pc:picChg chg="add mod">
          <ac:chgData name="Hana Pluskalová" userId="9ab0b3de4b07acab" providerId="LiveId" clId="{5ACD9F00-E17F-4483-A095-4A0043DC1F0F}" dt="2025-01-21T23:01:33.133" v="1941" actId="1076"/>
          <ac:picMkLst>
            <pc:docMk/>
            <pc:sldMk cId="501102427" sldId="284"/>
            <ac:picMk id="4" creationId="{DC4D6A09-6955-7653-7F89-0BD71AECF947}"/>
          </ac:picMkLst>
        </pc:picChg>
        <pc:picChg chg="add mod">
          <ac:chgData name="Hana Pluskalová" userId="9ab0b3de4b07acab" providerId="LiveId" clId="{5ACD9F00-E17F-4483-A095-4A0043DC1F0F}" dt="2025-01-21T23:01:54.180" v="1948" actId="1076"/>
          <ac:picMkLst>
            <pc:docMk/>
            <pc:sldMk cId="501102427" sldId="284"/>
            <ac:picMk id="5" creationId="{543DCC11-F3EC-A4B3-9528-B1A704D6A978}"/>
          </ac:picMkLst>
        </pc:picChg>
        <pc:picChg chg="add mod">
          <ac:chgData name="Hana Pluskalová" userId="9ab0b3de4b07acab" providerId="LiveId" clId="{5ACD9F00-E17F-4483-A095-4A0043DC1F0F}" dt="2025-01-21T23:02:03.646" v="1952" actId="1076"/>
          <ac:picMkLst>
            <pc:docMk/>
            <pc:sldMk cId="501102427" sldId="284"/>
            <ac:picMk id="6" creationId="{F274DCA5-4A3C-654D-2E9E-3D4694FAF2FC}"/>
          </ac:picMkLst>
        </pc:picChg>
        <pc:picChg chg="add mod">
          <ac:chgData name="Hana Pluskalová" userId="9ab0b3de4b07acab" providerId="LiveId" clId="{5ACD9F00-E17F-4483-A095-4A0043DC1F0F}" dt="2025-01-21T23:01:17.541" v="1937" actId="14100"/>
          <ac:picMkLst>
            <pc:docMk/>
            <pc:sldMk cId="501102427" sldId="284"/>
            <ac:picMk id="23554" creationId="{E751D5D9-9389-C622-0B92-AB808EE8BCF2}"/>
          </ac:picMkLst>
        </pc:picChg>
      </pc:sldChg>
      <pc:sldChg chg="new del">
        <pc:chgData name="Hana Pluskalová" userId="9ab0b3de4b07acab" providerId="LiveId" clId="{5ACD9F00-E17F-4483-A095-4A0043DC1F0F}" dt="2025-01-21T22:55:31.754" v="1884" actId="2696"/>
        <pc:sldMkLst>
          <pc:docMk/>
          <pc:sldMk cId="1597422767" sldId="284"/>
        </pc:sldMkLst>
      </pc:sldChg>
      <pc:sldChg chg="add del">
        <pc:chgData name="Hana Pluskalová" userId="9ab0b3de4b07acab" providerId="LiveId" clId="{5ACD9F00-E17F-4483-A095-4A0043DC1F0F}" dt="2025-01-21T23:01:25.928" v="1939"/>
        <pc:sldMkLst>
          <pc:docMk/>
          <pc:sldMk cId="647451026" sldId="285"/>
        </pc:sldMkLst>
      </pc:sldChg>
      <pc:sldChg chg="new del">
        <pc:chgData name="Hana Pluskalová" userId="9ab0b3de4b07acab" providerId="LiveId" clId="{5ACD9F00-E17F-4483-A095-4A0043DC1F0F}" dt="2025-01-21T23:07:36.828" v="1954" actId="2696"/>
        <pc:sldMkLst>
          <pc:docMk/>
          <pc:sldMk cId="3061833951" sldId="285"/>
        </pc:sldMkLst>
      </pc:sldChg>
      <pc:sldChg chg="addSp modSp new mod modTransition setBg">
        <pc:chgData name="Hana Pluskalová" userId="9ab0b3de4b07acab" providerId="LiveId" clId="{5ACD9F00-E17F-4483-A095-4A0043DC1F0F}" dt="2025-01-21T23:26:54.255" v="2240"/>
        <pc:sldMkLst>
          <pc:docMk/>
          <pc:sldMk cId="3999835818" sldId="285"/>
        </pc:sldMkLst>
        <pc:spChg chg="add mod">
          <ac:chgData name="Hana Pluskalová" userId="9ab0b3de4b07acab" providerId="LiveId" clId="{5ACD9F00-E17F-4483-A095-4A0043DC1F0F}" dt="2025-01-21T23:17:55.247" v="2092" actId="2711"/>
          <ac:spMkLst>
            <pc:docMk/>
            <pc:sldMk cId="3999835818" sldId="285"/>
            <ac:spMk id="2" creationId="{4ACE475C-87DC-6AEC-ABE3-1810B1C84CCC}"/>
          </ac:spMkLst>
        </pc:spChg>
        <pc:spChg chg="add mod">
          <ac:chgData name="Hana Pluskalová" userId="9ab0b3de4b07acab" providerId="LiveId" clId="{5ACD9F00-E17F-4483-A095-4A0043DC1F0F}" dt="2025-01-21T23:18:03.223" v="2095" actId="1076"/>
          <ac:spMkLst>
            <pc:docMk/>
            <pc:sldMk cId="3999835818" sldId="285"/>
            <ac:spMk id="3" creationId="{6258E138-03C8-730C-2780-2830DE4E7D6B}"/>
          </ac:spMkLst>
        </pc:spChg>
        <pc:picChg chg="add mod">
          <ac:chgData name="Hana Pluskalová" userId="9ab0b3de4b07acab" providerId="LiveId" clId="{5ACD9F00-E17F-4483-A095-4A0043DC1F0F}" dt="2025-01-21T23:10:27.037" v="1979" actId="14100"/>
          <ac:picMkLst>
            <pc:docMk/>
            <pc:sldMk cId="3999835818" sldId="285"/>
            <ac:picMk id="24578" creationId="{37F5F134-B761-D902-7F7B-3CBD3B64A339}"/>
          </ac:picMkLst>
        </pc:picChg>
      </pc:sldChg>
      <pc:sldChg chg="addSp delSp modSp add mod ord modTransition">
        <pc:chgData name="Hana Pluskalová" userId="9ab0b3de4b07acab" providerId="LiveId" clId="{5ACD9F00-E17F-4483-A095-4A0043DC1F0F}" dt="2025-01-21T23:43:20.904" v="2632"/>
        <pc:sldMkLst>
          <pc:docMk/>
          <pc:sldMk cId="4218091457" sldId="286"/>
        </pc:sldMkLst>
        <pc:spChg chg="del">
          <ac:chgData name="Hana Pluskalová" userId="9ab0b3de4b07acab" providerId="LiveId" clId="{5ACD9F00-E17F-4483-A095-4A0043DC1F0F}" dt="2025-01-21T23:15:09.034" v="2042" actId="478"/>
          <ac:spMkLst>
            <pc:docMk/>
            <pc:sldMk cId="4218091457" sldId="286"/>
            <ac:spMk id="2" creationId="{4A3B5FB5-9ABF-937E-369D-BEB8FA30D9EC}"/>
          </ac:spMkLst>
        </pc:spChg>
        <pc:spChg chg="add mod">
          <ac:chgData name="Hana Pluskalová" userId="9ab0b3de4b07acab" providerId="LiveId" clId="{5ACD9F00-E17F-4483-A095-4A0043DC1F0F}" dt="2025-01-21T23:18:26.690" v="2096" actId="2711"/>
          <ac:spMkLst>
            <pc:docMk/>
            <pc:sldMk cId="4218091457" sldId="286"/>
            <ac:spMk id="3" creationId="{9514E4E5-A890-990C-F946-7EF0EEF4B380}"/>
          </ac:spMkLst>
        </pc:spChg>
        <pc:spChg chg="add mod">
          <ac:chgData name="Hana Pluskalová" userId="9ab0b3de4b07acab" providerId="LiveId" clId="{5ACD9F00-E17F-4483-A095-4A0043DC1F0F}" dt="2025-01-21T23:22:18.183" v="2146" actId="1076"/>
          <ac:spMkLst>
            <pc:docMk/>
            <pc:sldMk cId="4218091457" sldId="286"/>
            <ac:spMk id="4" creationId="{FCB49CBE-F144-F264-8ADA-D69BCC3186A2}"/>
          </ac:spMkLst>
        </pc:spChg>
      </pc:sldChg>
      <pc:sldChg chg="addSp delSp modSp add mod ord modTransition">
        <pc:chgData name="Hana Pluskalová" userId="9ab0b3de4b07acab" providerId="LiveId" clId="{5ACD9F00-E17F-4483-A095-4A0043DC1F0F}" dt="2025-01-21T23:42:49.389" v="2626" actId="1076"/>
        <pc:sldMkLst>
          <pc:docMk/>
          <pc:sldMk cId="3702750089" sldId="287"/>
        </pc:sldMkLst>
        <pc:spChg chg="add mod">
          <ac:chgData name="Hana Pluskalová" userId="9ab0b3de4b07acab" providerId="LiveId" clId="{5ACD9F00-E17F-4483-A095-4A0043DC1F0F}" dt="2025-01-21T23:20:56.793" v="2118" actId="1076"/>
          <ac:spMkLst>
            <pc:docMk/>
            <pc:sldMk cId="3702750089" sldId="287"/>
            <ac:spMk id="2" creationId="{78AE94CB-9FA1-C617-FCE9-88278847DBB9}"/>
          </ac:spMkLst>
        </pc:spChg>
        <pc:spChg chg="del">
          <ac:chgData name="Hana Pluskalová" userId="9ab0b3de4b07acab" providerId="LiveId" clId="{5ACD9F00-E17F-4483-A095-4A0043DC1F0F}" dt="2025-01-21T23:18:56.981" v="2102" actId="478"/>
          <ac:spMkLst>
            <pc:docMk/>
            <pc:sldMk cId="3702750089" sldId="287"/>
            <ac:spMk id="3" creationId="{6E787131-1896-24E8-CE01-B8AB73EFB080}"/>
          </ac:spMkLst>
        </pc:spChg>
        <pc:spChg chg="add mod">
          <ac:chgData name="Hana Pluskalová" userId="9ab0b3de4b07acab" providerId="LiveId" clId="{5ACD9F00-E17F-4483-A095-4A0043DC1F0F}" dt="2025-01-21T23:42:49.389" v="2626" actId="1076"/>
          <ac:spMkLst>
            <pc:docMk/>
            <pc:sldMk cId="3702750089" sldId="287"/>
            <ac:spMk id="4" creationId="{F10A1A6E-6A5E-20F3-9625-F7FB7A097D62}"/>
          </ac:spMkLst>
        </pc:spChg>
      </pc:sldChg>
      <pc:sldChg chg="addSp delSp modSp new mod modTransition setBg">
        <pc:chgData name="Hana Pluskalová" userId="9ab0b3de4b07acab" providerId="LiveId" clId="{5ACD9F00-E17F-4483-A095-4A0043DC1F0F}" dt="2025-01-21T23:44:17.115" v="2641" actId="1076"/>
        <pc:sldMkLst>
          <pc:docMk/>
          <pc:sldMk cId="3465446750" sldId="288"/>
        </pc:sldMkLst>
        <pc:spChg chg="mod">
          <ac:chgData name="Hana Pluskalová" userId="9ab0b3de4b07acab" providerId="LiveId" clId="{5ACD9F00-E17F-4483-A095-4A0043DC1F0F}" dt="2025-01-21T23:41:30.719" v="2617" actId="1076"/>
          <ac:spMkLst>
            <pc:docMk/>
            <pc:sldMk cId="3465446750" sldId="288"/>
            <ac:spMk id="2" creationId="{47B1BF86-4FC9-7470-07AA-45F0BC0D91A9}"/>
          </ac:spMkLst>
        </pc:spChg>
        <pc:spChg chg="del">
          <ac:chgData name="Hana Pluskalová" userId="9ab0b3de4b07acab" providerId="LiveId" clId="{5ACD9F00-E17F-4483-A095-4A0043DC1F0F}" dt="2025-01-21T23:28:26.622" v="2286" actId="478"/>
          <ac:spMkLst>
            <pc:docMk/>
            <pc:sldMk cId="3465446750" sldId="288"/>
            <ac:spMk id="3" creationId="{ADD279CC-89C7-0654-84D2-0C8724B4CBDA}"/>
          </ac:spMkLst>
        </pc:spChg>
        <pc:spChg chg="add del mod">
          <ac:chgData name="Hana Pluskalová" userId="9ab0b3de4b07acab" providerId="LiveId" clId="{5ACD9F00-E17F-4483-A095-4A0043DC1F0F}" dt="2025-01-21T23:28:47.878" v="2316" actId="478"/>
          <ac:spMkLst>
            <pc:docMk/>
            <pc:sldMk cId="3465446750" sldId="288"/>
            <ac:spMk id="4" creationId="{95DF4FEE-F514-4FFB-B2D4-3B16BC3198AE}"/>
          </ac:spMkLst>
        </pc:spChg>
        <pc:spChg chg="add mod">
          <ac:chgData name="Hana Pluskalová" userId="9ab0b3de4b07acab" providerId="LiveId" clId="{5ACD9F00-E17F-4483-A095-4A0043DC1F0F}" dt="2025-01-21T23:41:12.021" v="2612" actId="1076"/>
          <ac:spMkLst>
            <pc:docMk/>
            <pc:sldMk cId="3465446750" sldId="288"/>
            <ac:spMk id="5" creationId="{F997E276-A752-1940-F82E-A34A9E6D5983}"/>
          </ac:spMkLst>
        </pc:spChg>
        <pc:spChg chg="add mod">
          <ac:chgData name="Hana Pluskalová" userId="9ab0b3de4b07acab" providerId="LiveId" clId="{5ACD9F00-E17F-4483-A095-4A0043DC1F0F}" dt="2025-01-21T23:34:04.057" v="2533" actId="1076"/>
          <ac:spMkLst>
            <pc:docMk/>
            <pc:sldMk cId="3465446750" sldId="288"/>
            <ac:spMk id="6" creationId="{452DD11B-6472-6273-2FBB-FD677BFC197F}"/>
          </ac:spMkLst>
        </pc:spChg>
        <pc:spChg chg="add mod">
          <ac:chgData name="Hana Pluskalová" userId="9ab0b3de4b07acab" providerId="LiveId" clId="{5ACD9F00-E17F-4483-A095-4A0043DC1F0F}" dt="2025-01-21T23:34:29.955" v="2542" actId="1076"/>
          <ac:spMkLst>
            <pc:docMk/>
            <pc:sldMk cId="3465446750" sldId="288"/>
            <ac:spMk id="7" creationId="{D56BF8D3-8334-EB30-3A73-D751BA385D64}"/>
          </ac:spMkLst>
        </pc:spChg>
        <pc:spChg chg="add mod">
          <ac:chgData name="Hana Pluskalová" userId="9ab0b3de4b07acab" providerId="LiveId" clId="{5ACD9F00-E17F-4483-A095-4A0043DC1F0F}" dt="2025-01-21T23:34:11.743" v="2536" actId="1076"/>
          <ac:spMkLst>
            <pc:docMk/>
            <pc:sldMk cId="3465446750" sldId="288"/>
            <ac:spMk id="8" creationId="{4DF057B2-38E0-18B1-7AC4-E73C9C5A20F4}"/>
          </ac:spMkLst>
        </pc:spChg>
        <pc:picChg chg="add del mod">
          <ac:chgData name="Hana Pluskalová" userId="9ab0b3de4b07acab" providerId="LiveId" clId="{5ACD9F00-E17F-4483-A095-4A0043DC1F0F}" dt="2025-01-21T23:32:19.859" v="2458" actId="478"/>
          <ac:picMkLst>
            <pc:docMk/>
            <pc:sldMk cId="3465446750" sldId="288"/>
            <ac:picMk id="27650" creationId="{0A51CE4B-50C8-9239-9D66-8DEF9F40B7F2}"/>
          </ac:picMkLst>
        </pc:picChg>
        <pc:picChg chg="add mod">
          <ac:chgData name="Hana Pluskalová" userId="9ab0b3de4b07acab" providerId="LiveId" clId="{5ACD9F00-E17F-4483-A095-4A0043DC1F0F}" dt="2025-01-21T23:32:45.783" v="2466" actId="1076"/>
          <ac:picMkLst>
            <pc:docMk/>
            <pc:sldMk cId="3465446750" sldId="288"/>
            <ac:picMk id="27652" creationId="{5928FCE9-F6D5-3F15-1C21-55A6620A06A0}"/>
          </ac:picMkLst>
        </pc:picChg>
        <pc:picChg chg="add mod">
          <ac:chgData name="Hana Pluskalová" userId="9ab0b3de4b07acab" providerId="LiveId" clId="{5ACD9F00-E17F-4483-A095-4A0043DC1F0F}" dt="2025-01-21T23:44:17.115" v="2641" actId="1076"/>
          <ac:picMkLst>
            <pc:docMk/>
            <pc:sldMk cId="3465446750" sldId="288"/>
            <ac:picMk id="27654" creationId="{AE25E063-D9F8-004F-7B16-2B037CC5207F}"/>
          </ac:picMkLst>
        </pc:picChg>
      </pc:sldChg>
      <pc:sldChg chg="delSp modSp add mod ord modTransition">
        <pc:chgData name="Hana Pluskalová" userId="9ab0b3de4b07acab" providerId="LiveId" clId="{5ACD9F00-E17F-4483-A095-4A0043DC1F0F}" dt="2025-01-21T23:43:07.841" v="2627"/>
        <pc:sldMkLst>
          <pc:docMk/>
          <pc:sldMk cId="3067153815" sldId="289"/>
        </pc:sldMkLst>
        <pc:spChg chg="mod">
          <ac:chgData name="Hana Pluskalová" userId="9ab0b3de4b07acab" providerId="LiveId" clId="{5ACD9F00-E17F-4483-A095-4A0043DC1F0F}" dt="2025-01-21T23:38:37.220" v="2578" actId="14100"/>
          <ac:spMkLst>
            <pc:docMk/>
            <pc:sldMk cId="3067153815" sldId="289"/>
            <ac:spMk id="11298" creationId="{2BDA25B3-04CC-7ADB-21C9-65DC9839CEFE}"/>
          </ac:spMkLst>
        </pc:spChg>
        <pc:spChg chg="mod">
          <ac:chgData name="Hana Pluskalová" userId="9ab0b3de4b07acab" providerId="LiveId" clId="{5ACD9F00-E17F-4483-A095-4A0043DC1F0F}" dt="2025-01-21T23:38:37.220" v="2578" actId="14100"/>
          <ac:spMkLst>
            <pc:docMk/>
            <pc:sldMk cId="3067153815" sldId="289"/>
            <ac:spMk id="11299" creationId="{E4FE9AAF-6FEE-F276-49AF-1FB29C298FA7}"/>
          </ac:spMkLst>
        </pc:spChg>
        <pc:spChg chg="mod">
          <ac:chgData name="Hana Pluskalová" userId="9ab0b3de4b07acab" providerId="LiveId" clId="{5ACD9F00-E17F-4483-A095-4A0043DC1F0F}" dt="2025-01-21T23:38:37.220" v="2578" actId="14100"/>
          <ac:spMkLst>
            <pc:docMk/>
            <pc:sldMk cId="3067153815" sldId="289"/>
            <ac:spMk id="11300" creationId="{1050104A-905A-3195-18BE-DB9B8C86FEC8}"/>
          </ac:spMkLst>
        </pc:spChg>
        <pc:spChg chg="mod">
          <ac:chgData name="Hana Pluskalová" userId="9ab0b3de4b07acab" providerId="LiveId" clId="{5ACD9F00-E17F-4483-A095-4A0043DC1F0F}" dt="2025-01-21T23:37:59.619" v="2568" actId="2085"/>
          <ac:spMkLst>
            <pc:docMk/>
            <pc:sldMk cId="3067153815" sldId="289"/>
            <ac:spMk id="11301" creationId="{654BEB46-9AA4-2C9B-3542-E4B75C6626EB}"/>
          </ac:spMkLst>
        </pc:spChg>
        <pc:spChg chg="mod">
          <ac:chgData name="Hana Pluskalová" userId="9ab0b3de4b07acab" providerId="LiveId" clId="{5ACD9F00-E17F-4483-A095-4A0043DC1F0F}" dt="2025-01-21T23:38:02.051" v="2569" actId="2085"/>
          <ac:spMkLst>
            <pc:docMk/>
            <pc:sldMk cId="3067153815" sldId="289"/>
            <ac:spMk id="11302" creationId="{9D488CDF-E319-6D4B-779C-5EA26B402978}"/>
          </ac:spMkLst>
        </pc:spChg>
        <pc:spChg chg="mod">
          <ac:chgData name="Hana Pluskalová" userId="9ab0b3de4b07acab" providerId="LiveId" clId="{5ACD9F00-E17F-4483-A095-4A0043DC1F0F}" dt="2025-01-21T23:37:30.268" v="2566" actId="2085"/>
          <ac:spMkLst>
            <pc:docMk/>
            <pc:sldMk cId="3067153815" sldId="289"/>
            <ac:spMk id="11303" creationId="{55C7B0F1-3CFA-27C5-7B1F-E81EC7EC2BDA}"/>
          </ac:spMkLst>
        </pc:spChg>
        <pc:spChg chg="mod">
          <ac:chgData name="Hana Pluskalová" userId="9ab0b3de4b07acab" providerId="LiveId" clId="{5ACD9F00-E17F-4483-A095-4A0043DC1F0F}" dt="2025-01-21T23:37:19.420" v="2563" actId="2085"/>
          <ac:spMkLst>
            <pc:docMk/>
            <pc:sldMk cId="3067153815" sldId="289"/>
            <ac:spMk id="11304" creationId="{B576D582-B737-9D2C-05D3-6C799B33E224}"/>
          </ac:spMkLst>
        </pc:spChg>
        <pc:spChg chg="mod">
          <ac:chgData name="Hana Pluskalová" userId="9ab0b3de4b07acab" providerId="LiveId" clId="{5ACD9F00-E17F-4483-A095-4A0043DC1F0F}" dt="2025-01-21T23:38:37.220" v="2578" actId="14100"/>
          <ac:spMkLst>
            <pc:docMk/>
            <pc:sldMk cId="3067153815" sldId="289"/>
            <ac:spMk id="11305" creationId="{24FEB854-3812-B596-B450-0E5EAC58324C}"/>
          </ac:spMkLst>
        </pc:spChg>
        <pc:spChg chg="mod">
          <ac:chgData name="Hana Pluskalová" userId="9ab0b3de4b07acab" providerId="LiveId" clId="{5ACD9F00-E17F-4483-A095-4A0043DC1F0F}" dt="2025-01-21T23:38:37.220" v="2578" actId="14100"/>
          <ac:spMkLst>
            <pc:docMk/>
            <pc:sldMk cId="3067153815" sldId="289"/>
            <ac:spMk id="11306" creationId="{0C9C5CFE-69A1-B149-F24D-54AF8D223038}"/>
          </ac:spMkLst>
        </pc:spChg>
        <pc:spChg chg="mod">
          <ac:chgData name="Hana Pluskalová" userId="9ab0b3de4b07acab" providerId="LiveId" clId="{5ACD9F00-E17F-4483-A095-4A0043DC1F0F}" dt="2025-01-21T23:37:14.361" v="2561" actId="2085"/>
          <ac:spMkLst>
            <pc:docMk/>
            <pc:sldMk cId="3067153815" sldId="289"/>
            <ac:spMk id="11307" creationId="{A47D935F-8E11-5141-E33E-BB5BF5344828}"/>
          </ac:spMkLst>
        </pc:spChg>
        <pc:spChg chg="mod">
          <ac:chgData name="Hana Pluskalová" userId="9ab0b3de4b07acab" providerId="LiveId" clId="{5ACD9F00-E17F-4483-A095-4A0043DC1F0F}" dt="2025-01-21T23:38:37.220" v="2578" actId="14100"/>
          <ac:spMkLst>
            <pc:docMk/>
            <pc:sldMk cId="3067153815" sldId="289"/>
            <ac:spMk id="11308" creationId="{C8B07B87-B343-CFA9-C353-E068CD58E090}"/>
          </ac:spMkLst>
        </pc:spChg>
        <pc:spChg chg="mod">
          <ac:chgData name="Hana Pluskalová" userId="9ab0b3de4b07acab" providerId="LiveId" clId="{5ACD9F00-E17F-4483-A095-4A0043DC1F0F}" dt="2025-01-21T23:37:59.619" v="2568" actId="2085"/>
          <ac:spMkLst>
            <pc:docMk/>
            <pc:sldMk cId="3067153815" sldId="289"/>
            <ac:spMk id="11309" creationId="{F57A72DC-7961-7917-2EB8-2945EBD780F4}"/>
          </ac:spMkLst>
        </pc:spChg>
        <pc:spChg chg="mod">
          <ac:chgData name="Hana Pluskalová" userId="9ab0b3de4b07acab" providerId="LiveId" clId="{5ACD9F00-E17F-4483-A095-4A0043DC1F0F}" dt="2025-01-21T23:38:37.220" v="2578" actId="14100"/>
          <ac:spMkLst>
            <pc:docMk/>
            <pc:sldMk cId="3067153815" sldId="289"/>
            <ac:spMk id="11310" creationId="{AE36B83A-A1CD-9758-E0AC-BF369CE7D677}"/>
          </ac:spMkLst>
        </pc:spChg>
        <pc:spChg chg="mod">
          <ac:chgData name="Hana Pluskalová" userId="9ab0b3de4b07acab" providerId="LiveId" clId="{5ACD9F00-E17F-4483-A095-4A0043DC1F0F}" dt="2025-01-21T23:38:37.220" v="2578" actId="14100"/>
          <ac:spMkLst>
            <pc:docMk/>
            <pc:sldMk cId="3067153815" sldId="289"/>
            <ac:spMk id="11311" creationId="{EF1132A8-83FD-2F1B-02FA-E8DCFEB033E8}"/>
          </ac:spMkLst>
        </pc:spChg>
        <pc:spChg chg="del">
          <ac:chgData name="Hana Pluskalová" userId="9ab0b3de4b07acab" providerId="LiveId" clId="{5ACD9F00-E17F-4483-A095-4A0043DC1F0F}" dt="2025-01-21T23:38:48.280" v="2580" actId="478"/>
          <ac:spMkLst>
            <pc:docMk/>
            <pc:sldMk cId="3067153815" sldId="289"/>
            <ac:spMk id="11312" creationId="{86665A85-E8DB-BF28-7184-53051DCEF298}"/>
          </ac:spMkLst>
        </pc:spChg>
        <pc:spChg chg="mod">
          <ac:chgData name="Hana Pluskalová" userId="9ab0b3de4b07acab" providerId="LiveId" clId="{5ACD9F00-E17F-4483-A095-4A0043DC1F0F}" dt="2025-01-21T23:39:02.039" v="2582" actId="2085"/>
          <ac:spMkLst>
            <pc:docMk/>
            <pc:sldMk cId="3067153815" sldId="289"/>
            <ac:spMk id="11313" creationId="{BCD980B1-9AFA-48C2-BFEC-0FA802AB2C39}"/>
          </ac:spMkLst>
        </pc:spChg>
        <pc:spChg chg="mod">
          <ac:chgData name="Hana Pluskalová" userId="9ab0b3de4b07acab" providerId="LiveId" clId="{5ACD9F00-E17F-4483-A095-4A0043DC1F0F}" dt="2025-01-21T23:39:02.039" v="2582" actId="2085"/>
          <ac:spMkLst>
            <pc:docMk/>
            <pc:sldMk cId="3067153815" sldId="289"/>
            <ac:spMk id="11314" creationId="{1C53A690-FCD7-63F7-B475-6B40E1E8EC9E}"/>
          </ac:spMkLst>
        </pc:spChg>
        <pc:spChg chg="mod">
          <ac:chgData name="Hana Pluskalová" userId="9ab0b3de4b07acab" providerId="LiveId" clId="{5ACD9F00-E17F-4483-A095-4A0043DC1F0F}" dt="2025-01-21T23:39:02.039" v="2582" actId="2085"/>
          <ac:spMkLst>
            <pc:docMk/>
            <pc:sldMk cId="3067153815" sldId="289"/>
            <ac:spMk id="11315" creationId="{CC959C98-F987-5AE4-C0B7-BA9775537DFE}"/>
          </ac:spMkLst>
        </pc:spChg>
        <pc:spChg chg="mod">
          <ac:chgData name="Hana Pluskalová" userId="9ab0b3de4b07acab" providerId="LiveId" clId="{5ACD9F00-E17F-4483-A095-4A0043DC1F0F}" dt="2025-01-21T23:38:13.154" v="2571" actId="2085"/>
          <ac:spMkLst>
            <pc:docMk/>
            <pc:sldMk cId="3067153815" sldId="289"/>
            <ac:spMk id="11316" creationId="{F56B3A90-318E-E475-AFA6-A13A076654F5}"/>
          </ac:spMkLst>
        </pc:spChg>
        <pc:spChg chg="mod">
          <ac:chgData name="Hana Pluskalová" userId="9ab0b3de4b07acab" providerId="LiveId" clId="{5ACD9F00-E17F-4483-A095-4A0043DC1F0F}" dt="2025-01-21T23:38:15.040" v="2572" actId="2085"/>
          <ac:spMkLst>
            <pc:docMk/>
            <pc:sldMk cId="3067153815" sldId="289"/>
            <ac:spMk id="11317" creationId="{49996B2F-E158-19B6-F517-139277B227D8}"/>
          </ac:spMkLst>
        </pc:spChg>
        <pc:spChg chg="mod">
          <ac:chgData name="Hana Pluskalová" userId="9ab0b3de4b07acab" providerId="LiveId" clId="{5ACD9F00-E17F-4483-A095-4A0043DC1F0F}" dt="2025-01-21T23:38:26.998" v="2576" actId="14100"/>
          <ac:spMkLst>
            <pc:docMk/>
            <pc:sldMk cId="3067153815" sldId="289"/>
            <ac:spMk id="12342" creationId="{413CC0C1-DE10-09B8-BA78-92E60BDB0363}"/>
          </ac:spMkLst>
        </pc:spChg>
        <pc:spChg chg="mod">
          <ac:chgData name="Hana Pluskalová" userId="9ab0b3de4b07acab" providerId="LiveId" clId="{5ACD9F00-E17F-4483-A095-4A0043DC1F0F}" dt="2025-01-21T23:38:55.728" v="2581" actId="14100"/>
          <ac:spMkLst>
            <pc:docMk/>
            <pc:sldMk cId="3067153815" sldId="289"/>
            <ac:spMk id="12348" creationId="{5FAE2875-F474-E5F0-D6F8-45E15932BE69}"/>
          </ac:spMkLst>
        </pc:spChg>
        <pc:spChg chg="mod">
          <ac:chgData name="Hana Pluskalová" userId="9ab0b3de4b07acab" providerId="LiveId" clId="{5ACD9F00-E17F-4483-A095-4A0043DC1F0F}" dt="2025-01-21T23:36:59.847" v="2556" actId="208"/>
          <ac:spMkLst>
            <pc:docMk/>
            <pc:sldMk cId="3067153815" sldId="289"/>
            <ac:spMk id="12374" creationId="{F0F42DC7-1DF5-9356-D2DA-EDD0904075A3}"/>
          </ac:spMkLst>
        </pc:spChg>
        <pc:spChg chg="mod">
          <ac:chgData name="Hana Pluskalová" userId="9ab0b3de4b07acab" providerId="LiveId" clId="{5ACD9F00-E17F-4483-A095-4A0043DC1F0F}" dt="2025-01-21T23:36:59.847" v="2556" actId="208"/>
          <ac:spMkLst>
            <pc:docMk/>
            <pc:sldMk cId="3067153815" sldId="289"/>
            <ac:spMk id="12375" creationId="{4F686E35-5BA5-4DDA-ED7B-FA28552B1287}"/>
          </ac:spMkLst>
        </pc:spChg>
        <pc:spChg chg="mod">
          <ac:chgData name="Hana Pluskalová" userId="9ab0b3de4b07acab" providerId="LiveId" clId="{5ACD9F00-E17F-4483-A095-4A0043DC1F0F}" dt="2025-01-21T23:39:34.983" v="2584" actId="2085"/>
          <ac:spMkLst>
            <pc:docMk/>
            <pc:sldMk cId="3067153815" sldId="289"/>
            <ac:spMk id="12376" creationId="{49B1C8D9-9628-7567-DA7B-4A4F381BD93E}"/>
          </ac:spMkLst>
        </pc:spChg>
        <pc:spChg chg="mod">
          <ac:chgData name="Hana Pluskalová" userId="9ab0b3de4b07acab" providerId="LiveId" clId="{5ACD9F00-E17F-4483-A095-4A0043DC1F0F}" dt="2025-01-21T23:39:34.983" v="2584" actId="2085"/>
          <ac:spMkLst>
            <pc:docMk/>
            <pc:sldMk cId="3067153815" sldId="289"/>
            <ac:spMk id="12377" creationId="{1318E012-940F-E80C-D5A4-1143E6CCD958}"/>
          </ac:spMkLst>
        </pc:spChg>
        <pc:spChg chg="mod">
          <ac:chgData name="Hana Pluskalová" userId="9ab0b3de4b07acab" providerId="LiveId" clId="{5ACD9F00-E17F-4483-A095-4A0043DC1F0F}" dt="2025-01-21T23:39:34.983" v="2584" actId="2085"/>
          <ac:spMkLst>
            <pc:docMk/>
            <pc:sldMk cId="3067153815" sldId="289"/>
            <ac:spMk id="12378" creationId="{A443A4F6-D8EA-DA01-2D58-30D28EF28961}"/>
          </ac:spMkLst>
        </pc:spChg>
        <pc:spChg chg="mod">
          <ac:chgData name="Hana Pluskalová" userId="9ab0b3de4b07acab" providerId="LiveId" clId="{5ACD9F00-E17F-4483-A095-4A0043DC1F0F}" dt="2025-01-21T23:36:59.847" v="2556" actId="208"/>
          <ac:spMkLst>
            <pc:docMk/>
            <pc:sldMk cId="3067153815" sldId="289"/>
            <ac:spMk id="12379" creationId="{8C2EC4EB-0103-6F5B-87CA-695596874362}"/>
          </ac:spMkLst>
        </pc:spChg>
        <pc:spChg chg="mod">
          <ac:chgData name="Hana Pluskalová" userId="9ab0b3de4b07acab" providerId="LiveId" clId="{5ACD9F00-E17F-4483-A095-4A0043DC1F0F}" dt="2025-01-21T23:36:59.847" v="2556" actId="208"/>
          <ac:spMkLst>
            <pc:docMk/>
            <pc:sldMk cId="3067153815" sldId="289"/>
            <ac:spMk id="12382" creationId="{053EA188-1A1A-FB5A-D06E-9A7E3674E1EC}"/>
          </ac:spMkLst>
        </pc:spChg>
        <pc:spChg chg="mod">
          <ac:chgData name="Hana Pluskalová" userId="9ab0b3de4b07acab" providerId="LiveId" clId="{5ACD9F00-E17F-4483-A095-4A0043DC1F0F}" dt="2025-01-21T23:36:59.847" v="2556" actId="208"/>
          <ac:spMkLst>
            <pc:docMk/>
            <pc:sldMk cId="3067153815" sldId="289"/>
            <ac:spMk id="12383" creationId="{BAE8512C-85A2-03CA-9B3F-62E8FCE8B648}"/>
          </ac:spMkLst>
        </pc:spChg>
        <pc:spChg chg="mod">
          <ac:chgData name="Hana Pluskalová" userId="9ab0b3de4b07acab" providerId="LiveId" clId="{5ACD9F00-E17F-4483-A095-4A0043DC1F0F}" dt="2025-01-21T23:39:34.983" v="2584" actId="2085"/>
          <ac:spMkLst>
            <pc:docMk/>
            <pc:sldMk cId="3067153815" sldId="289"/>
            <ac:spMk id="12384" creationId="{FE6B5DCA-1CF6-BF44-F44E-925990C29125}"/>
          </ac:spMkLst>
        </pc:spChg>
        <pc:spChg chg="mod">
          <ac:chgData name="Hana Pluskalová" userId="9ab0b3de4b07acab" providerId="LiveId" clId="{5ACD9F00-E17F-4483-A095-4A0043DC1F0F}" dt="2025-01-21T23:39:46.790" v="2585" actId="208"/>
          <ac:spMkLst>
            <pc:docMk/>
            <pc:sldMk cId="3067153815" sldId="289"/>
            <ac:spMk id="12385" creationId="{AE43F9C2-1CAB-26B5-B120-3F1BC023BD3F}"/>
          </ac:spMkLst>
        </pc:spChg>
        <pc:spChg chg="mod">
          <ac:chgData name="Hana Pluskalová" userId="9ab0b3de4b07acab" providerId="LiveId" clId="{5ACD9F00-E17F-4483-A095-4A0043DC1F0F}" dt="2025-01-21T23:39:34.983" v="2584" actId="2085"/>
          <ac:spMkLst>
            <pc:docMk/>
            <pc:sldMk cId="3067153815" sldId="289"/>
            <ac:spMk id="12386" creationId="{82393D2D-585D-4F88-D495-0D8572DBD3E0}"/>
          </ac:spMkLst>
        </pc:spChg>
        <pc:spChg chg="mod">
          <ac:chgData name="Hana Pluskalová" userId="9ab0b3de4b07acab" providerId="LiveId" clId="{5ACD9F00-E17F-4483-A095-4A0043DC1F0F}" dt="2025-01-21T23:36:59.847" v="2556" actId="208"/>
          <ac:spMkLst>
            <pc:docMk/>
            <pc:sldMk cId="3067153815" sldId="289"/>
            <ac:spMk id="12387" creationId="{3A7A6691-B8A6-E29E-EB44-E5EA5F5E6783}"/>
          </ac:spMkLst>
        </pc:spChg>
        <pc:spChg chg="mod">
          <ac:chgData name="Hana Pluskalová" userId="9ab0b3de4b07acab" providerId="LiveId" clId="{5ACD9F00-E17F-4483-A095-4A0043DC1F0F}" dt="2025-01-21T23:36:59.847" v="2556" actId="208"/>
          <ac:spMkLst>
            <pc:docMk/>
            <pc:sldMk cId="3067153815" sldId="289"/>
            <ac:spMk id="12388" creationId="{B3C76FBC-C54B-8C26-AD43-F9A0CFC24AD2}"/>
          </ac:spMkLst>
        </pc:spChg>
        <pc:spChg chg="mod">
          <ac:chgData name="Hana Pluskalová" userId="9ab0b3de4b07acab" providerId="LiveId" clId="{5ACD9F00-E17F-4483-A095-4A0043DC1F0F}" dt="2025-01-21T23:36:59.847" v="2556" actId="208"/>
          <ac:spMkLst>
            <pc:docMk/>
            <pc:sldMk cId="3067153815" sldId="289"/>
            <ac:spMk id="12389" creationId="{C812A1FF-4EA2-52CE-EF8A-37359F8749C4}"/>
          </ac:spMkLst>
        </pc:spChg>
        <pc:spChg chg="mod">
          <ac:chgData name="Hana Pluskalová" userId="9ab0b3de4b07acab" providerId="LiveId" clId="{5ACD9F00-E17F-4483-A095-4A0043DC1F0F}" dt="2025-01-21T23:39:34.983" v="2584" actId="2085"/>
          <ac:spMkLst>
            <pc:docMk/>
            <pc:sldMk cId="3067153815" sldId="289"/>
            <ac:spMk id="12390" creationId="{5286D36D-E9C7-F74C-6084-25E2C1AE4B54}"/>
          </ac:spMkLst>
        </pc:spChg>
        <pc:spChg chg="mod">
          <ac:chgData name="Hana Pluskalová" userId="9ab0b3de4b07acab" providerId="LiveId" clId="{5ACD9F00-E17F-4483-A095-4A0043DC1F0F}" dt="2025-01-21T23:36:59.847" v="2556" actId="208"/>
          <ac:spMkLst>
            <pc:docMk/>
            <pc:sldMk cId="3067153815" sldId="289"/>
            <ac:spMk id="12391" creationId="{4503E800-4EA2-3E90-B535-CC015D4B5245}"/>
          </ac:spMkLst>
        </pc:spChg>
        <pc:spChg chg="mod">
          <ac:chgData name="Hana Pluskalová" userId="9ab0b3de4b07acab" providerId="LiveId" clId="{5ACD9F00-E17F-4483-A095-4A0043DC1F0F}" dt="2025-01-21T23:37:21.301" v="2564" actId="2085"/>
          <ac:spMkLst>
            <pc:docMk/>
            <pc:sldMk cId="3067153815" sldId="289"/>
            <ac:spMk id="12416" creationId="{A1D50340-522B-0420-24A7-F1E19FD0ADDB}"/>
          </ac:spMkLst>
        </pc:spChg>
        <pc:spChg chg="mod">
          <ac:chgData name="Hana Pluskalová" userId="9ab0b3de4b07acab" providerId="LiveId" clId="{5ACD9F00-E17F-4483-A095-4A0043DC1F0F}" dt="2025-01-21T23:38:24.018" v="2575" actId="14100"/>
          <ac:spMkLst>
            <pc:docMk/>
            <pc:sldMk cId="3067153815" sldId="289"/>
            <ac:spMk id="12417" creationId="{1D80978C-DF17-1833-05F5-6CCC59E0E79E}"/>
          </ac:spMkLst>
        </pc:spChg>
        <pc:spChg chg="mod">
          <ac:chgData name="Hana Pluskalová" userId="9ab0b3de4b07acab" providerId="LiveId" clId="{5ACD9F00-E17F-4483-A095-4A0043DC1F0F}" dt="2025-01-21T23:38:43.879" v="2579" actId="14100"/>
          <ac:spMkLst>
            <pc:docMk/>
            <pc:sldMk cId="3067153815" sldId="289"/>
            <ac:spMk id="12423" creationId="{52BDF5A2-60BD-3B04-E149-5355E79AB865}"/>
          </ac:spMkLst>
        </pc:spChg>
        <pc:picChg chg="mod">
          <ac:chgData name="Hana Pluskalová" userId="9ab0b3de4b07acab" providerId="LiveId" clId="{5ACD9F00-E17F-4483-A095-4A0043DC1F0F}" dt="2025-01-21T23:37:33.868" v="2567" actId="2085"/>
          <ac:picMkLst>
            <pc:docMk/>
            <pc:sldMk cId="3067153815" sldId="289"/>
            <ac:picMk id="11297" creationId="{973E22B6-D427-3C65-B0B3-7028D0FB95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E2A1C-F2ED-4985-A2C8-749EB7B0A220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F9B2F-7829-4F6D-B57E-CD0B90CE82E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346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2412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E9FF5-B14E-E1A4-EE1E-0292E2765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0AA75891-BA63-39E1-AE81-51F0EEB9B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B2DD789-9697-BACA-A41C-1ED984539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6330C2B-26DA-48DA-3C4C-642D1D0F1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943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F2111-F37E-6A29-C31F-67212FB4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5D54B455-CF40-008F-A790-2856AFA75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79E8203E-7EFD-BC4C-F685-D04CFBCC9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93DE743-4353-05B0-0C22-0E04A527B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785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83D8C-1317-AC06-2C6B-426342BC5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F4E3815-8878-CA27-AC40-A235ECA59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9380F7E-E9ED-5219-3675-AA2629A7B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F155145-D7AD-877C-364A-D734C374F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8536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B5F3D-B9CF-0883-B878-CACD50350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5024B470-1230-6EDA-411E-5DC6799F4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0BA249A5-08AF-6277-7E7C-8CF99648F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1799E1-A5F8-9260-1683-0B66DF099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7326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71D9F-2E0E-6E46-77FE-A45D9DF83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FDE946D-53C0-E925-707F-9A99AF181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2EB3302E-BFB1-D5BD-3153-4D4B3DB2E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1B99729-A015-0785-653C-8726D5DFA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1970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13E57-FBBD-D4E5-62DD-D791BF9F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CF50A03-A02D-06FC-3C1C-B550BF015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C313B099-C722-BC2F-BDA9-56C982727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F23AF42-DB42-9B96-6BAF-E54D4224D0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682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EFEF3-BB7C-E412-41E1-E6F92AE07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8BFE542-0E64-3AB4-6761-F2C6461AC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C4527B03-B0FC-F026-B4C9-155A26865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E29875F-E1AE-85B8-0C95-9CCF4F495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8857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FD42-5124-393C-EB8E-ADCDACB1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5489C58D-D182-FED5-4D38-72496C3B0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0F5FF42D-D69C-5F3C-F09C-240F7A7A1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22853C2-098A-B42B-F77B-3DAE880F7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384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5C626-D462-1C76-648C-2DB49ACB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ECBB88C8-817C-E254-DE49-B0DBE237B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F737C05-B879-6D19-37FB-340AADD82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57706DC-97FE-7256-7125-F356938D3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613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174AD-656C-950F-08BD-4E842EE28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BDC3692A-7BC3-EF61-287B-446C07448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9E40F58F-50D0-0253-CD76-755B00D9A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EDDEEA-C9E6-9022-2D0B-2E8BFC268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28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505E-C300-3D3D-1681-28F1AC760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5297F29C-0944-7319-AD6E-31E99E8C7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A394BD37-8219-2B94-FBFF-2BD06CF8C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838B433-7E3F-E098-BBD0-BE601F2CE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9341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2082B-AFAD-F539-7EA1-AA88780D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1F9A386D-115E-D39F-E68F-284CE179A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70002C7-BFFE-63B4-BF88-2EEA06B9E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F31D7CB-C8B0-A41E-39C5-F4626320CE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709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CCDE1-F3A4-0F9E-A8E5-200011A8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CC41212-9865-DC0D-C761-0B085BDCD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31F0D16-16B6-6A69-2063-7DDB2EEA0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850C158-39B6-5DE0-852B-6FA309C40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9456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A1BD8-014C-74BC-0739-240261AD4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9B3DC3BD-6EC1-AB7F-8086-B716BEC9E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CC7FF1B-9A44-D60B-70F7-4976ED557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42EECA8-1CC5-46B9-4118-D8C55FB64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F9B2F-7829-4F6D-B57E-CD0B90CE82E1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10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0C1CFE-D52B-11A9-7187-BED873FD9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71C1E15-8707-2C6A-D005-B5DB0D648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AD19137-935A-4C63-6EEC-EFA89EE1F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5920C4E-354D-51DB-3072-0373FA23D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FD5DCD9-20F1-1426-8D30-EB6A0254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999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41133D-DC22-B3DD-4792-130A50CA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60D8A34-5071-D164-20C0-600E0F6FD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4F8F5AC-DB7A-9E40-3C15-FF8CACDA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7A0D596-1FCF-6798-74A3-51BBF90F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DB411E-B0B0-C112-5CC5-737903B9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185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B8831E8-A24E-F576-83F0-28DDCA62C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99B8895-8ED9-5F72-001F-1B5B89490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0EA24C1-A2CE-0B51-3000-0FD5C993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8D5FE77-AE61-E34E-3106-29F2A6FD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E4CE68A-85C7-F1D0-17CD-3FA1C547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832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FAEE70-919E-69D9-D618-F87F0EF1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B10945-CF34-0979-97EF-6BD8DC55D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7983E3C-6444-C187-52A9-019459D0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325DEE-A64A-567B-EF91-92B1CAB5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5C00C08-F12E-51CC-0081-50C7CC80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69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D181B2-6072-9E61-69C8-D1EA91C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49FC2B2-3627-B261-1C57-D01D5E3A0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379B8C-0724-D399-DC53-4EF3FE3B3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45832CD-2E30-69AD-32FE-9FD45EC7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9C6F3E0-F96B-B2A9-69A3-C26ED0F4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391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EFC7A1-F7D6-3117-2117-7512F9CF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81BA62-46FC-E932-6BCF-AFFD397C2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2AF9D69-9A5A-BF47-3C97-1DE8650EA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2F1CB6E-BE53-7BD1-772A-F9827AA4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BE9F301-DA74-EF34-5240-D9DAC3B2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6F2569-9A87-6747-3E12-6E88391F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11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E17C0E-FF7F-5A3F-787D-75634CC6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359C89E-9C94-A730-C964-CCCF3108C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89E506A-5321-DDDE-92C1-A2562F094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718E5C9-672E-D04B-84B1-CBDB1F7D6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D914BC1-B623-A20C-CA3C-EC01C3991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FC5A5B6-0C6F-A29A-8225-6C15EA03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A6C4FB4-3A1A-0D56-6DB0-A52063276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615A646-9009-6D3B-C2B7-39647211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215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A6CFA0-9EEF-5BD3-BB78-1EB86AA5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A40FEFF-33DD-DE6D-884B-230F929D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9CED5E7-F3E0-EE36-B4EE-CFFEC3E8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270B14E-0110-1E11-5FFE-D6F6C809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230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3F0E24C-01C3-E114-DFA6-8ED6D818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3580BCF-5AE1-791D-4709-06EEBDD3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3753009-BD65-91A4-084B-FA9BE94E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53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E6CAD3-B781-46A6-4FE2-AF9003DE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0681859-AEE6-492A-A2E5-CAE57D46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ABE3E9E-18CF-9A0F-2555-7F16F135C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0B8756C-2050-E7D0-B882-D1910FF7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B562CBA-C6FD-CB2F-0A32-F85CF05F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7AD9946-786C-B19E-FF8A-6FA22E44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8301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C2B905-C35C-C78C-C2B7-B74F42D3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D761370-4F7A-A137-124D-020A2B140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A3F4D13-F93F-BA1F-A318-DA9D6F0F7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504D87A-A1FB-3D1F-36D1-208E1C16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503BC44-DF01-EC11-10EE-38EBFEB6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6AE40D6-7337-ED44-C208-693EC39D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459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3B1D64E-E642-EF65-8831-DCB57B6F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A7E585D-1ECC-5023-4238-B6F4DF6D8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B6844B0-B923-CE8D-A5ED-E9E44D648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3243-8A44-4C80-85AD-26C1BFC9495E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2C53EF8-DE12-E022-FC26-BD3C8A9D5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8C27E2-2192-A4E4-2D8C-275C9D5A8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1305F-79A5-40A9-9A49-20F6CADABB5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686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9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9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B1BF86-4FC9-7470-07AA-45F0BC0D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710" y="2103437"/>
            <a:ext cx="9939337" cy="1325563"/>
          </a:xfrm>
        </p:spPr>
        <p:txBody>
          <a:bodyPr>
            <a:normAutofit fontScale="90000"/>
          </a:bodyPr>
          <a:lstStyle/>
          <a:p>
            <a:r>
              <a:rPr lang="cs-CZ" sz="8000" dirty="0">
                <a:latin typeface="Algerian" panose="04020705040A02060702" pitchFamily="82" charset="0"/>
              </a:rPr>
              <a:t>Pro </a:t>
            </a:r>
            <a:r>
              <a:rPr lang="cs-CZ" sz="8000" dirty="0" err="1">
                <a:latin typeface="Algerian" panose="04020705040A02060702" pitchFamily="82" charset="0"/>
              </a:rPr>
              <a:t>oddishe</a:t>
            </a:r>
            <a:r>
              <a:rPr lang="cs-CZ" sz="8000" dirty="0">
                <a:latin typeface="Algerian" panose="04020705040A02060702" pitchFamily="82" charset="0"/>
              </a:rPr>
              <a:t> všechno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F997E276-A752-1940-F82E-A34A9E6D5983}"/>
              </a:ext>
            </a:extLst>
          </p:cNvPr>
          <p:cNvSpPr txBox="1">
            <a:spLocks/>
          </p:cNvSpPr>
          <p:nvPr/>
        </p:nvSpPr>
        <p:spPr>
          <a:xfrm>
            <a:off x="5255533" y="546507"/>
            <a:ext cx="2621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>
                <a:latin typeface="Rockwell Extra Bold" panose="02060903040505020403" pitchFamily="18" charset="0"/>
              </a:rPr>
              <a:t>PART 01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452DD11B-6472-6273-2FBB-FD677BFC197F}"/>
              </a:ext>
            </a:extLst>
          </p:cNvPr>
          <p:cNvSpPr txBox="1">
            <a:spLocks/>
          </p:cNvSpPr>
          <p:nvPr/>
        </p:nvSpPr>
        <p:spPr>
          <a:xfrm>
            <a:off x="5834327" y="3294654"/>
            <a:ext cx="14641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2800" dirty="0">
                <a:latin typeface="Constantia" panose="02030602050306030303" pitchFamily="18" charset="0"/>
              </a:rPr>
              <a:t>Aneb</a:t>
            </a:r>
            <a:r>
              <a:rPr lang="cs-CZ" sz="2800" dirty="0">
                <a:latin typeface="Algerian" panose="04020705040A02060702" pitchFamily="82" charset="0"/>
              </a:rPr>
              <a:t>…</a:t>
            </a: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D56BF8D3-8334-EB30-3A73-D751BA385D64}"/>
              </a:ext>
            </a:extLst>
          </p:cNvPr>
          <p:cNvSpPr txBox="1">
            <a:spLocks/>
          </p:cNvSpPr>
          <p:nvPr/>
        </p:nvSpPr>
        <p:spPr>
          <a:xfrm>
            <a:off x="8039497" y="5748730"/>
            <a:ext cx="46183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1800" dirty="0">
                <a:latin typeface="Constantia" panose="02030602050306030303" pitchFamily="18" charset="0"/>
              </a:rPr>
              <a:t>Hana Pluskalová, 3.C</a:t>
            </a:r>
          </a:p>
        </p:txBody>
      </p:sp>
      <p:pic>
        <p:nvPicPr>
          <p:cNvPr id="27652" name="Picture 4" descr="Oddish (Pokémon GO) • Best Moveset, Counters, CP &amp; Stats">
            <a:extLst>
              <a:ext uri="{FF2B5EF4-FFF2-40B4-BE49-F238E27FC236}">
                <a16:creationId xmlns:a16="http://schemas.microsoft.com/office/drawing/2014/main" id="{5928FCE9-F6D5-3F15-1C21-55A6620A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84" b="89895" l="9895" r="89895">
                        <a14:foregroundMark x1="20000" y1="9684" x2="20000" y2="9684"/>
                        <a14:foregroundMark x1="21263" y1="77895" x2="21263" y2="82526"/>
                        <a14:foregroundMark x1="34737" y1="80211" x2="35158" y2="86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686" y="4809059"/>
            <a:ext cx="2250184" cy="225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Nadpis 1">
            <a:extLst>
              <a:ext uri="{FF2B5EF4-FFF2-40B4-BE49-F238E27FC236}">
                <a16:creationId xmlns:a16="http://schemas.microsoft.com/office/drawing/2014/main" id="{4DF057B2-38E0-18B1-7AC4-E73C9C5A20F4}"/>
              </a:ext>
            </a:extLst>
          </p:cNvPr>
          <p:cNvSpPr txBox="1">
            <a:spLocks/>
          </p:cNvSpPr>
          <p:nvPr/>
        </p:nvSpPr>
        <p:spPr>
          <a:xfrm>
            <a:off x="1981409" y="4007814"/>
            <a:ext cx="9169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2800" dirty="0">
                <a:latin typeface="Elephant" panose="02020904090505020303" pitchFamily="18" charset="0"/>
              </a:rPr>
              <a:t>Borůvkův algoritmus v podání, které nikdo nečekal</a:t>
            </a:r>
          </a:p>
        </p:txBody>
      </p:sp>
      <p:pic>
        <p:nvPicPr>
          <p:cNvPr id="27654" name="Picture 6" descr="Free: Oddish - Pokemon Leaf Stone Evolutions - nohat.cc">
            <a:extLst>
              <a:ext uri="{FF2B5EF4-FFF2-40B4-BE49-F238E27FC236}">
                <a16:creationId xmlns:a16="http://schemas.microsoft.com/office/drawing/2014/main" id="{AE25E063-D9F8-004F-7B16-2B037CC52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75" b="93582" l="7813" r="90000">
                        <a14:foregroundMark x1="49375" y1="9104" x2="49375" y2="9104"/>
                        <a14:foregroundMark x1="7813" y1="37612" x2="7813" y2="37612"/>
                        <a14:foregroundMark x1="40469" y1="93731" x2="40469" y2="93731"/>
                        <a14:foregroundMark x1="47813" y1="5075" x2="47813" y2="50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284" y="4303712"/>
            <a:ext cx="2532418" cy="265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4467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206DE-0CA0-5EFD-3B25-63AC06379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hemistry Laboratory Equipment. Fantasy Concept, Illustration Painting.  Stock Photo, Picture and Royalty Free Image. Image 207635284.">
            <a:extLst>
              <a:ext uri="{FF2B5EF4-FFF2-40B4-BE49-F238E27FC236}">
                <a16:creationId xmlns:a16="http://schemas.microsoft.com/office/drawing/2014/main" id="{579C3D81-94AF-EF08-3DC5-30A5B172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Oddish Sad by Flowfell on DeviantArt">
            <a:extLst>
              <a:ext uri="{FF2B5EF4-FFF2-40B4-BE49-F238E27FC236}">
                <a16:creationId xmlns:a16="http://schemas.microsoft.com/office/drawing/2014/main" id="{772605E9-8609-8576-ECF2-CBEF8D023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3" y="3534594"/>
            <a:ext cx="1964264" cy="235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94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rink, fantasy, health, medical, medicine, potion, rpg icon - Download on  Iconfinder">
            <a:extLst>
              <a:ext uri="{FF2B5EF4-FFF2-40B4-BE49-F238E27FC236}">
                <a16:creationId xmlns:a16="http://schemas.microsoft.com/office/drawing/2014/main" id="{B1C50EB2-96CD-FA5A-FD1D-E3691B52B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795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lueberry - Free food icons">
            <a:extLst>
              <a:ext uri="{FF2B5EF4-FFF2-40B4-BE49-F238E27FC236}">
                <a16:creationId xmlns:a16="http://schemas.microsoft.com/office/drawing/2014/main" id="{21805DEC-FC71-8571-3B8E-D26D1EA6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159000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erovná se 3">
            <a:extLst>
              <a:ext uri="{FF2B5EF4-FFF2-40B4-BE49-F238E27FC236}">
                <a16:creationId xmlns:a16="http://schemas.microsoft.com/office/drawing/2014/main" id="{6FB068B9-A019-375A-1DC2-C3D4DCEFE638}"/>
              </a:ext>
            </a:extLst>
          </p:cNvPr>
          <p:cNvSpPr/>
          <p:nvPr/>
        </p:nvSpPr>
        <p:spPr>
          <a:xfrm>
            <a:off x="3994150" y="2654300"/>
            <a:ext cx="3276600" cy="1790700"/>
          </a:xfrm>
          <a:prstGeom prst="mathNotEqual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8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7FB98-C05B-812F-8D6C-A5FFB2839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rink, fantasy, health, medical, medicine, potion, rpg icon - Download on  Iconfinder">
            <a:extLst>
              <a:ext uri="{FF2B5EF4-FFF2-40B4-BE49-F238E27FC236}">
                <a16:creationId xmlns:a16="http://schemas.microsoft.com/office/drawing/2014/main" id="{8D766A7B-2D44-B15A-011C-1256CA03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795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559E2646-FD7F-4069-DA86-25E3F121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553" y="2197100"/>
            <a:ext cx="356079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vná se 1">
            <a:extLst>
              <a:ext uri="{FF2B5EF4-FFF2-40B4-BE49-F238E27FC236}">
                <a16:creationId xmlns:a16="http://schemas.microsoft.com/office/drawing/2014/main" id="{E594E7F4-9E57-A2E8-4122-807D7457F9D5}"/>
              </a:ext>
            </a:extLst>
          </p:cNvPr>
          <p:cNvSpPr/>
          <p:nvPr/>
        </p:nvSpPr>
        <p:spPr>
          <a:xfrm>
            <a:off x="3956050" y="2597150"/>
            <a:ext cx="3352800" cy="189230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EDE28-F3F4-A1C1-45B8-62F856F75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ddish Sad by Flowfell on DeviantArt">
            <a:extLst>
              <a:ext uri="{FF2B5EF4-FFF2-40B4-BE49-F238E27FC236}">
                <a16:creationId xmlns:a16="http://schemas.microsoft.com/office/drawing/2014/main" id="{A54276F9-9C37-C329-47CD-5ED539F0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63" y="1009650"/>
            <a:ext cx="4029075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6CCC940E-1155-04F1-BE42-CA05296C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21" y="-1576874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98F5FF7C-8000-79AC-8B5E-D83740EC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46" y="-1706208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9D1072AC-AE04-5EB2-1D9C-0F6055A8F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90" y="-897684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CC5E90C4-5751-C4BA-B441-DB1797BA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42" y="-1983016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7C9B4CAC-545D-5640-501B-61D22C9A6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33" y="-2218096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CB5A3EBF-3719-6240-8533-695C2230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279" y="-524070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D0DEBD0B-806B-A9A7-7BE3-DD99FB1A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24" y="-909477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20C2BE44-D5D1-ADC7-E684-74913F8D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722" y="-1440933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65466B2B-13B6-4A50-982E-DFC8F71A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44" y="-1988329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9008156B-B404-13B7-1846-FA42AD84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411" y="-722735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B7745CFB-5DBC-74B3-0C55-4C86D756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80" y="-3644907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1697B62E-D858-B081-79A1-8B373065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705" y="-3774241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EFF03777-FC8E-00FF-6383-45947B56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49" y="-2965717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7E3E6DC8-BF5D-E7E7-66B8-5350757E2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21" y="-3508966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AACC2F39-11F1-9B33-C37B-D65B283ED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43" y="-4056362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0A90B5C1-F18D-F490-796D-4A6DA03D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201" y="-4051049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2AA41667-C973-C8AD-C7F4-BE001395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392" y="-4286129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047706D2-7F6A-CE61-074C-B6DF2BF3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38" y="-2592103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D3593F3A-E976-30EB-F96C-B2AD6CF45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83" y="-2977510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9353940D-2D05-3FCD-8605-BA7F24F5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510" y="-2790768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89FA6ED0-7211-ACDD-20D2-26B0868B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49" y="-5127568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29A88350-FF58-735B-65BD-DA30AD45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78" y="-4859831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1D720328-2C6B-7EE8-D0FC-0BE2CBD8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050" y="-5403080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D5BD347A-F0C6-01DD-BEF4-BE70A05AB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43" y="-5271869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7C846E3F-6E4A-78FC-14A8-1385765F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12" y="-4871624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9D4B0551-4A57-11BB-F4EB-D9A8D129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39" y="-4684882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19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A47D9-3196-0554-6149-138E23098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ddish Sad by Flowfell on DeviantArt">
            <a:extLst>
              <a:ext uri="{FF2B5EF4-FFF2-40B4-BE49-F238E27FC236}">
                <a16:creationId xmlns:a16="http://schemas.microsoft.com/office/drawing/2014/main" id="{273DA71C-CA7C-6958-0A6A-0ECCB427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63" y="1009650"/>
            <a:ext cx="4029075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406BFA70-99FD-220B-53B5-F31DF15F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21" y="11796226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6FFDB442-A7FA-7BC2-CED4-CB96023AC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46" y="11666892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B201CDA5-0752-3990-E2DB-EFF43DDA5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90" y="12475416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439C96DF-9CBF-5631-83D3-402D9A72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42" y="11390084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162EB077-285F-1EB4-3F00-E353D413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33" y="11155004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58CE3400-3C5C-59FA-2108-664AAF619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279" y="12849030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6F2F5525-3A4B-F555-4853-53FC21D4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24" y="12463623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A5A114AE-21C8-E54D-2397-2DA74DE4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722" y="11932167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A328781C-C60D-9871-DA44-A1A36F35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44" y="11384771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4424C568-8BF0-4D5D-CFA5-43948744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411" y="12650365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4929FC58-C8BC-4B92-0EEF-B6CABA87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80" y="9728193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EF8214D5-774B-5364-90D0-48EA6898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705" y="9598859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62F0CA24-E451-500F-E377-E9FDE09F8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49" y="10407383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48505753-D083-A70D-014A-38B6FE2B6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21" y="9864134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FFC4B502-B63F-3334-ED41-5E35DED7C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43" y="9316738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390749E9-1EEA-76C1-F097-04EEF7CC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201" y="9322051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0D6D8ADB-33F7-87A9-62AB-89AD94192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392" y="9086971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2AC13B71-3A89-841C-9DB3-F68C56FF0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38" y="10780997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6AE6E503-4158-0A93-F0DA-A2C4B2761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83" y="10395590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1A7F7B7E-A887-F039-387D-4518993A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510" y="10582332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4754ED72-02D1-6220-F7D0-95EF978A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49" y="8245532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5349A320-B78A-66AE-B33F-39FFF9CD2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78" y="8513269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37A8DECF-4789-90C9-97C7-21D5928C4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050" y="7970020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CD838167-9504-B0D9-88BA-21CE58F3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43" y="8101231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FA0C15A8-55AA-A8AB-10FA-D31D3662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12" y="8501476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Obrázky Blueberry Cartoon – procházejte fotografie, vektory a videa 39,499  | Adobe Stock">
            <a:extLst>
              <a:ext uri="{FF2B5EF4-FFF2-40B4-BE49-F238E27FC236}">
                <a16:creationId xmlns:a16="http://schemas.microsoft.com/office/drawing/2014/main" id="{83AD2244-ACCC-7D90-E63B-8D3E704E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429" l="6977" r="97287">
                        <a14:foregroundMark x1="36434" y1="10204" x2="49612" y2="25000"/>
                        <a14:foregroundMark x1="50775" y1="10714" x2="44961" y2="1020"/>
                        <a14:foregroundMark x1="48837" y1="10714" x2="48837" y2="22959"/>
                        <a14:foregroundMark x1="50388" y1="43367" x2="36822" y2="80102"/>
                        <a14:foregroundMark x1="36822" y1="80102" x2="35659" y2="95408"/>
                        <a14:foregroundMark x1="75969" y1="46939" x2="81395" y2="50510"/>
                        <a14:foregroundMark x1="72093" y1="44898" x2="70543" y2="43367"/>
                        <a14:foregroundMark x1="75969" y1="42347" x2="71318" y2="49490"/>
                        <a14:foregroundMark x1="82946" y1="43878" x2="88372" y2="62755"/>
                        <a14:foregroundMark x1="88760" y1="46429" x2="90310" y2="49490"/>
                        <a14:foregroundMark x1="97674" y1="34184" x2="97674" y2="34184"/>
                        <a14:foregroundMark x1="97674" y1="34184" x2="97674" y2="34184"/>
                        <a14:foregroundMark x1="32558" y1="85204" x2="44961" y2="58163"/>
                        <a14:foregroundMark x1="44961" y1="58163" x2="47287" y2="59694"/>
                        <a14:foregroundMark x1="46124" y1="62755" x2="41860" y2="78061"/>
                        <a14:foregroundMark x1="34884" y1="85204" x2="32558" y2="96429"/>
                        <a14:foregroundMark x1="30620" y1="91327" x2="27132" y2="79592"/>
                        <a14:foregroundMark x1="6977" y1="81122" x2="6977" y2="81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39" y="8688218"/>
            <a:ext cx="673812" cy="5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556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960BE-00FC-9C17-7B02-480B1CC4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iscover Pokémon Together | Oddish">
            <a:extLst>
              <a:ext uri="{FF2B5EF4-FFF2-40B4-BE49-F238E27FC236}">
                <a16:creationId xmlns:a16="http://schemas.microsoft.com/office/drawing/2014/main" id="{D8B8994A-D535-C763-2DF4-2ACD25A5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35" y="403683"/>
            <a:ext cx="7212530" cy="60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83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F2F67-9F16-ECFE-96DE-FF7EA82CB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iscover Pokémon Together | Oddish">
            <a:extLst>
              <a:ext uri="{FF2B5EF4-FFF2-40B4-BE49-F238E27FC236}">
                <a16:creationId xmlns:a16="http://schemas.microsoft.com/office/drawing/2014/main" id="{09EE1C4D-D109-504D-72A7-0015E83DD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35" y="403683"/>
            <a:ext cx="7212530" cy="60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ddish Sad by Flowfell on DeviantArt">
            <a:extLst>
              <a:ext uri="{FF2B5EF4-FFF2-40B4-BE49-F238E27FC236}">
                <a16:creationId xmlns:a16="http://schemas.microsoft.com/office/drawing/2014/main" id="{8D06338B-D4FE-AB53-D1EA-ECFF714E7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996" y="2252269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ddish Sad by Flowfell on DeviantArt">
            <a:extLst>
              <a:ext uri="{FF2B5EF4-FFF2-40B4-BE49-F238E27FC236}">
                <a16:creationId xmlns:a16="http://schemas.microsoft.com/office/drawing/2014/main" id="{9892E64C-C51D-FDE8-1A57-8A2936F93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998" y="4696612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ddish Sad by Flowfell on DeviantArt">
            <a:extLst>
              <a:ext uri="{FF2B5EF4-FFF2-40B4-BE49-F238E27FC236}">
                <a16:creationId xmlns:a16="http://schemas.microsoft.com/office/drawing/2014/main" id="{ECB9BB6F-646C-C14E-B424-85422253D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270" y="4939106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ddish Sad by Flowfell on DeviantArt">
            <a:extLst>
              <a:ext uri="{FF2B5EF4-FFF2-40B4-BE49-F238E27FC236}">
                <a16:creationId xmlns:a16="http://schemas.microsoft.com/office/drawing/2014/main" id="{8D7D7D42-AE65-D408-8357-CB644160D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834" y="3278174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ddish Sad by Flowfell on DeviantArt">
            <a:extLst>
              <a:ext uri="{FF2B5EF4-FFF2-40B4-BE49-F238E27FC236}">
                <a16:creationId xmlns:a16="http://schemas.microsoft.com/office/drawing/2014/main" id="{2E671512-A431-DEDD-3DD8-48E99B44F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070" y="1758543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ddish Sad by Flowfell on DeviantArt">
            <a:extLst>
              <a:ext uri="{FF2B5EF4-FFF2-40B4-BE49-F238E27FC236}">
                <a16:creationId xmlns:a16="http://schemas.microsoft.com/office/drawing/2014/main" id="{45B5DF30-846C-FF5D-27FA-864B847CB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920" y="393673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9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ddish Sad by Flowfell on DeviantArt">
            <a:extLst>
              <a:ext uri="{FF2B5EF4-FFF2-40B4-BE49-F238E27FC236}">
                <a16:creationId xmlns:a16="http://schemas.microsoft.com/office/drawing/2014/main" id="{73E70FD1-B09C-D918-B19C-F295365D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7" y="2252269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ddish Sad by Flowfell on DeviantArt">
            <a:extLst>
              <a:ext uri="{FF2B5EF4-FFF2-40B4-BE49-F238E27FC236}">
                <a16:creationId xmlns:a16="http://schemas.microsoft.com/office/drawing/2014/main" id="{749A854B-0CDC-9A60-43C4-C878CCF1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9" y="4696612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ddish Sad by Flowfell on DeviantArt">
            <a:extLst>
              <a:ext uri="{FF2B5EF4-FFF2-40B4-BE49-F238E27FC236}">
                <a16:creationId xmlns:a16="http://schemas.microsoft.com/office/drawing/2014/main" id="{AD42CC83-6A9C-53F2-6351-569DC37D7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351" y="4939106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Oddish Sad by Flowfell on DeviantArt">
            <a:extLst>
              <a:ext uri="{FF2B5EF4-FFF2-40B4-BE49-F238E27FC236}">
                <a16:creationId xmlns:a16="http://schemas.microsoft.com/office/drawing/2014/main" id="{4954EADA-94F3-E8D6-C922-4BB24FC16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15" y="3278174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ddish Sad by Flowfell on DeviantArt">
            <a:extLst>
              <a:ext uri="{FF2B5EF4-FFF2-40B4-BE49-F238E27FC236}">
                <a16:creationId xmlns:a16="http://schemas.microsoft.com/office/drawing/2014/main" id="{8A80CA62-1DFD-E243-9B2F-8C36DA24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1" y="1758543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Oddish Sad by Flowfell on DeviantArt">
            <a:extLst>
              <a:ext uri="{FF2B5EF4-FFF2-40B4-BE49-F238E27FC236}">
                <a16:creationId xmlns:a16="http://schemas.microsoft.com/office/drawing/2014/main" id="{ED9964E0-1D5D-CA9C-E5D3-6904A2A6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393673"/>
            <a:ext cx="1181100" cy="141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iscover Pokémon Together | Oddish">
            <a:extLst>
              <a:ext uri="{FF2B5EF4-FFF2-40B4-BE49-F238E27FC236}">
                <a16:creationId xmlns:a16="http://schemas.microsoft.com/office/drawing/2014/main" id="{E637E6FD-F5DD-8598-144A-B951A754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84" y="1812111"/>
            <a:ext cx="3695700" cy="31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Šipka: dvojitá 13">
            <a:extLst>
              <a:ext uri="{FF2B5EF4-FFF2-40B4-BE49-F238E27FC236}">
                <a16:creationId xmlns:a16="http://schemas.microsoft.com/office/drawing/2014/main" id="{1B3A1B90-2E37-1F07-95B6-D046D1147427}"/>
              </a:ext>
            </a:extLst>
          </p:cNvPr>
          <p:cNvSpPr/>
          <p:nvPr/>
        </p:nvSpPr>
        <p:spPr>
          <a:xfrm rot="10800000">
            <a:off x="3981450" y="3781425"/>
            <a:ext cx="1452572" cy="1131030"/>
          </a:xfrm>
          <a:prstGeom prst="chevron">
            <a:avLst>
              <a:gd name="adj" fmla="val 83778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90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E9AA92-A50D-768D-4250-9928051FC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Wall old brick stone architecture background textured vector structure  material illustration bloc | Premium AI-generated vector">
            <a:extLst>
              <a:ext uri="{FF2B5EF4-FFF2-40B4-BE49-F238E27FC236}">
                <a16:creationId xmlns:a16="http://schemas.microsoft.com/office/drawing/2014/main" id="{F41BBA0F-DE30-82B5-0F5A-8885F40D9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3950" y="-619245"/>
            <a:ext cx="14439900" cy="80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96" name="Skupina 11295">
            <a:extLst>
              <a:ext uri="{FF2B5EF4-FFF2-40B4-BE49-F238E27FC236}">
                <a16:creationId xmlns:a16="http://schemas.microsoft.com/office/drawing/2014/main" id="{2DC5EF98-92A7-4366-B7E7-F56057FA21C2}"/>
              </a:ext>
            </a:extLst>
          </p:cNvPr>
          <p:cNvGrpSpPr/>
          <p:nvPr/>
        </p:nvGrpSpPr>
        <p:grpSpPr>
          <a:xfrm>
            <a:off x="822091" y="562427"/>
            <a:ext cx="8045752" cy="5748868"/>
            <a:chOff x="220654" y="406399"/>
            <a:chExt cx="8045752" cy="5748868"/>
          </a:xfrm>
        </p:grpSpPr>
        <p:pic>
          <p:nvPicPr>
            <p:cNvPr id="11297" name="Picture 4" descr="Currently writing a fantasy novel with a whole sketchbook worth of lore and  world building behind it. First ever official map, recreated in Procreate  for quality. Dotted lines to separate regions. How">
              <a:extLst>
                <a:ext uri="{FF2B5EF4-FFF2-40B4-BE49-F238E27FC236}">
                  <a16:creationId xmlns:a16="http://schemas.microsoft.com/office/drawing/2014/main" id="{789F9059-FB3D-DB70-EE20-D846E4FBB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4" y="406399"/>
              <a:ext cx="8045752" cy="5748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98" name="Obdélník 11297">
              <a:extLst>
                <a:ext uri="{FF2B5EF4-FFF2-40B4-BE49-F238E27FC236}">
                  <a16:creationId xmlns:a16="http://schemas.microsoft.com/office/drawing/2014/main" id="{87D74DEA-53A7-C5B8-58B6-E2B0E6767B01}"/>
                </a:ext>
              </a:extLst>
            </p:cNvPr>
            <p:cNvSpPr/>
            <p:nvPr/>
          </p:nvSpPr>
          <p:spPr>
            <a:xfrm>
              <a:off x="3600106" y="25336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299" name="Obdélník 11298">
              <a:extLst>
                <a:ext uri="{FF2B5EF4-FFF2-40B4-BE49-F238E27FC236}">
                  <a16:creationId xmlns:a16="http://schemas.microsoft.com/office/drawing/2014/main" id="{8515D9D4-6E4F-EF56-29D0-D9CC1ECD855F}"/>
                </a:ext>
              </a:extLst>
            </p:cNvPr>
            <p:cNvSpPr/>
            <p:nvPr/>
          </p:nvSpPr>
          <p:spPr>
            <a:xfrm>
              <a:off x="4634666" y="156623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0" name="Obdélník 11299">
              <a:extLst>
                <a:ext uri="{FF2B5EF4-FFF2-40B4-BE49-F238E27FC236}">
                  <a16:creationId xmlns:a16="http://schemas.microsoft.com/office/drawing/2014/main" id="{8EB51296-6E92-CBE9-C958-C3043725B8B8}"/>
                </a:ext>
              </a:extLst>
            </p:cNvPr>
            <p:cNvSpPr/>
            <p:nvPr/>
          </p:nvSpPr>
          <p:spPr>
            <a:xfrm>
              <a:off x="3890097" y="1763713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1" name="Obdélník 11300">
              <a:extLst>
                <a:ext uri="{FF2B5EF4-FFF2-40B4-BE49-F238E27FC236}">
                  <a16:creationId xmlns:a16="http://schemas.microsoft.com/office/drawing/2014/main" id="{18F0515E-0EDF-8DD0-203B-E852BEB16F79}"/>
                </a:ext>
              </a:extLst>
            </p:cNvPr>
            <p:cNvSpPr/>
            <p:nvPr/>
          </p:nvSpPr>
          <p:spPr>
            <a:xfrm>
              <a:off x="5468996" y="1963579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2" name="Obdélník 11301">
              <a:extLst>
                <a:ext uri="{FF2B5EF4-FFF2-40B4-BE49-F238E27FC236}">
                  <a16:creationId xmlns:a16="http://schemas.microsoft.com/office/drawing/2014/main" id="{42EA7EF4-6BCA-335D-1BF5-E8A8811C3556}"/>
                </a:ext>
              </a:extLst>
            </p:cNvPr>
            <p:cNvSpPr/>
            <p:nvPr/>
          </p:nvSpPr>
          <p:spPr>
            <a:xfrm>
              <a:off x="4327595" y="3546947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3" name="Obdélník 11302">
              <a:extLst>
                <a:ext uri="{FF2B5EF4-FFF2-40B4-BE49-F238E27FC236}">
                  <a16:creationId xmlns:a16="http://schemas.microsoft.com/office/drawing/2014/main" id="{15ECFE03-7C5E-1381-9514-1B27C702B650}"/>
                </a:ext>
              </a:extLst>
            </p:cNvPr>
            <p:cNvSpPr/>
            <p:nvPr/>
          </p:nvSpPr>
          <p:spPr>
            <a:xfrm>
              <a:off x="3729231" y="3338936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4" name="Obdélník 11303">
              <a:extLst>
                <a:ext uri="{FF2B5EF4-FFF2-40B4-BE49-F238E27FC236}">
                  <a16:creationId xmlns:a16="http://schemas.microsoft.com/office/drawing/2014/main" id="{4D0C4387-0342-F4E7-931A-47247A7D281E}"/>
                </a:ext>
              </a:extLst>
            </p:cNvPr>
            <p:cNvSpPr/>
            <p:nvPr/>
          </p:nvSpPr>
          <p:spPr>
            <a:xfrm>
              <a:off x="3091087" y="3144115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5" name="Obdélník 11304">
              <a:extLst>
                <a:ext uri="{FF2B5EF4-FFF2-40B4-BE49-F238E27FC236}">
                  <a16:creationId xmlns:a16="http://schemas.microsoft.com/office/drawing/2014/main" id="{443C352C-3953-6BF9-2DD7-7635FC47CECE}"/>
                </a:ext>
              </a:extLst>
            </p:cNvPr>
            <p:cNvSpPr/>
            <p:nvPr/>
          </p:nvSpPr>
          <p:spPr>
            <a:xfrm>
              <a:off x="2767971" y="272384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6" name="Obdélník 11305">
              <a:extLst>
                <a:ext uri="{FF2B5EF4-FFF2-40B4-BE49-F238E27FC236}">
                  <a16:creationId xmlns:a16="http://schemas.microsoft.com/office/drawing/2014/main" id="{158732B9-345F-2619-5707-1A02E788A402}"/>
                </a:ext>
              </a:extLst>
            </p:cNvPr>
            <p:cNvSpPr/>
            <p:nvPr/>
          </p:nvSpPr>
          <p:spPr>
            <a:xfrm>
              <a:off x="2396090" y="286940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7" name="Obdélník 11306">
              <a:extLst>
                <a:ext uri="{FF2B5EF4-FFF2-40B4-BE49-F238E27FC236}">
                  <a16:creationId xmlns:a16="http://schemas.microsoft.com/office/drawing/2014/main" id="{418FE90E-A3DD-4F34-F5E1-19E190E3CDBA}"/>
                </a:ext>
              </a:extLst>
            </p:cNvPr>
            <p:cNvSpPr/>
            <p:nvPr/>
          </p:nvSpPr>
          <p:spPr>
            <a:xfrm>
              <a:off x="1892429" y="2836238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8" name="Obdélník 11307">
              <a:extLst>
                <a:ext uri="{FF2B5EF4-FFF2-40B4-BE49-F238E27FC236}">
                  <a16:creationId xmlns:a16="http://schemas.microsoft.com/office/drawing/2014/main" id="{96B03320-54D2-66DA-5477-C77C13A46155}"/>
                </a:ext>
              </a:extLst>
            </p:cNvPr>
            <p:cNvSpPr/>
            <p:nvPr/>
          </p:nvSpPr>
          <p:spPr>
            <a:xfrm>
              <a:off x="5862520" y="227265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9" name="Obdélník 11308">
              <a:extLst>
                <a:ext uri="{FF2B5EF4-FFF2-40B4-BE49-F238E27FC236}">
                  <a16:creationId xmlns:a16="http://schemas.microsoft.com/office/drawing/2014/main" id="{9FF821BE-53D6-BD1D-44F7-D2B55FB5ADDF}"/>
                </a:ext>
              </a:extLst>
            </p:cNvPr>
            <p:cNvSpPr/>
            <p:nvPr/>
          </p:nvSpPr>
          <p:spPr>
            <a:xfrm>
              <a:off x="5380046" y="286353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0" name="Obdélník 11309">
              <a:extLst>
                <a:ext uri="{FF2B5EF4-FFF2-40B4-BE49-F238E27FC236}">
                  <a16:creationId xmlns:a16="http://schemas.microsoft.com/office/drawing/2014/main" id="{B4F472B2-304B-02F9-4760-C113EA77E50A}"/>
                </a:ext>
              </a:extLst>
            </p:cNvPr>
            <p:cNvSpPr/>
            <p:nvPr/>
          </p:nvSpPr>
          <p:spPr>
            <a:xfrm>
              <a:off x="5422301" y="344085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1" name="Obdélník 11310">
              <a:extLst>
                <a:ext uri="{FF2B5EF4-FFF2-40B4-BE49-F238E27FC236}">
                  <a16:creationId xmlns:a16="http://schemas.microsoft.com/office/drawing/2014/main" id="{55985881-324D-33D4-E025-28315DFC46AF}"/>
                </a:ext>
              </a:extLst>
            </p:cNvPr>
            <p:cNvSpPr/>
            <p:nvPr/>
          </p:nvSpPr>
          <p:spPr>
            <a:xfrm>
              <a:off x="3447706" y="23812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2" name="Obdélník: se zakulacenými rohy 11311">
              <a:extLst>
                <a:ext uri="{FF2B5EF4-FFF2-40B4-BE49-F238E27FC236}">
                  <a16:creationId xmlns:a16="http://schemas.microsoft.com/office/drawing/2014/main" id="{A034D143-DB88-5138-A6D4-087D8EC396C9}"/>
                </a:ext>
              </a:extLst>
            </p:cNvPr>
            <p:cNvSpPr/>
            <p:nvPr/>
          </p:nvSpPr>
          <p:spPr>
            <a:xfrm rot="19538628">
              <a:off x="5037071" y="4281724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3" name="Obdélník: se zakulacenými rohy 11312">
              <a:extLst>
                <a:ext uri="{FF2B5EF4-FFF2-40B4-BE49-F238E27FC236}">
                  <a16:creationId xmlns:a16="http://schemas.microsoft.com/office/drawing/2014/main" id="{C0E5E7A6-6163-94B1-4419-EAD8B6FC8A05}"/>
                </a:ext>
              </a:extLst>
            </p:cNvPr>
            <p:cNvSpPr/>
            <p:nvPr/>
          </p:nvSpPr>
          <p:spPr>
            <a:xfrm rot="273533">
              <a:off x="5113199" y="4410925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4" name="Obdélník: se zakulacenými rohy 11313">
              <a:extLst>
                <a:ext uri="{FF2B5EF4-FFF2-40B4-BE49-F238E27FC236}">
                  <a16:creationId xmlns:a16="http://schemas.microsoft.com/office/drawing/2014/main" id="{A38BFE08-2268-0131-5A48-3DD00F15F8FB}"/>
                </a:ext>
              </a:extLst>
            </p:cNvPr>
            <p:cNvSpPr/>
            <p:nvPr/>
          </p:nvSpPr>
          <p:spPr>
            <a:xfrm rot="289691">
              <a:off x="5146041" y="4707763"/>
              <a:ext cx="52369" cy="202748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5" name="Obdélník: se zakulacenými rohy 11314">
              <a:extLst>
                <a:ext uri="{FF2B5EF4-FFF2-40B4-BE49-F238E27FC236}">
                  <a16:creationId xmlns:a16="http://schemas.microsoft.com/office/drawing/2014/main" id="{1D3B0E2E-6609-9221-8408-A97EEBE25C81}"/>
                </a:ext>
              </a:extLst>
            </p:cNvPr>
            <p:cNvSpPr/>
            <p:nvPr/>
          </p:nvSpPr>
          <p:spPr>
            <a:xfrm flipH="1">
              <a:off x="5163435" y="4919985"/>
              <a:ext cx="57548" cy="292543"/>
            </a:xfrm>
            <a:prstGeom prst="roundRect">
              <a:avLst/>
            </a:prstGeom>
            <a:solidFill>
              <a:srgbClr val="BC9E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6" name="Obdélník: se zakulacenými rohy 11315">
              <a:extLst>
                <a:ext uri="{FF2B5EF4-FFF2-40B4-BE49-F238E27FC236}">
                  <a16:creationId xmlns:a16="http://schemas.microsoft.com/office/drawing/2014/main" id="{81302E48-BFA4-6B9B-F371-09A6E50C6EDB}"/>
                </a:ext>
              </a:extLst>
            </p:cNvPr>
            <p:cNvSpPr/>
            <p:nvPr/>
          </p:nvSpPr>
          <p:spPr>
            <a:xfrm rot="15713782">
              <a:off x="5130630" y="4122728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7" name="Obdélník: se zakulacenými rohy 11316">
              <a:extLst>
                <a:ext uri="{FF2B5EF4-FFF2-40B4-BE49-F238E27FC236}">
                  <a16:creationId xmlns:a16="http://schemas.microsoft.com/office/drawing/2014/main" id="{92236CD1-FB1C-A095-0FEB-1AFD234FAB7A}"/>
                </a:ext>
              </a:extLst>
            </p:cNvPr>
            <p:cNvSpPr/>
            <p:nvPr/>
          </p:nvSpPr>
          <p:spPr>
            <a:xfrm rot="14921864">
              <a:off x="5355784" y="4057293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229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9FF9FF7D-E23C-490E-86F7-0FA807A4A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951877" y="387212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FE33D735-E9FA-670B-B561-285AFD97B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942215" y="256879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947FDA5B-E1C4-2D03-BEC6-8B6291869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088604" y="111935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4911BBB-7E14-F606-6B2F-322C42D45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761679" y="520459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F7EA0B3A-C5F7-BBD5-F068-86741FDB0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702513" y="47770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2F53ABB-47F8-5C2F-5AE1-C1C0E369A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656911" y="307275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A8CA0F2C-784E-BF91-0E7A-0507F51CD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703487" y="20411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96607049-6347-1496-933D-1339ED1AE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99016" y="51945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3B8CFAE-EBAA-7534-BE33-933F71EAB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476063" y="406089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10F9915-FBF7-3D02-6604-A366B34C6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29124" y="444355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BAEE2F6-0485-767B-2709-6FC994D26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89611" y="332380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9DFB1C37-89CE-86EE-A1F9-FD73BE285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5977" y="16634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2" name="Volný tvar: obrazec 12291">
            <a:extLst>
              <a:ext uri="{FF2B5EF4-FFF2-40B4-BE49-F238E27FC236}">
                <a16:creationId xmlns:a16="http://schemas.microsoft.com/office/drawing/2014/main" id="{ADFF69F8-CB52-E495-73A8-EFB448C1E6E5}"/>
              </a:ext>
            </a:extLst>
          </p:cNvPr>
          <p:cNvSpPr/>
          <p:nvPr/>
        </p:nvSpPr>
        <p:spPr>
          <a:xfrm>
            <a:off x="2372002" y="2240280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3" name="Volný tvar: obrazec 12292">
            <a:extLst>
              <a:ext uri="{FF2B5EF4-FFF2-40B4-BE49-F238E27FC236}">
                <a16:creationId xmlns:a16="http://schemas.microsoft.com/office/drawing/2014/main" id="{60E0A038-0F6D-CA61-4A34-37A98ECC522A}"/>
              </a:ext>
            </a:extLst>
          </p:cNvPr>
          <p:cNvSpPr/>
          <p:nvPr/>
        </p:nvSpPr>
        <p:spPr>
          <a:xfrm>
            <a:off x="3044190" y="2015521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4" name="Volný tvar: obrazec 12293">
            <a:extLst>
              <a:ext uri="{FF2B5EF4-FFF2-40B4-BE49-F238E27FC236}">
                <a16:creationId xmlns:a16="http://schemas.microsoft.com/office/drawing/2014/main" id="{C4595A37-0D5A-33E6-ABA0-CDB1D02DE507}"/>
              </a:ext>
            </a:extLst>
          </p:cNvPr>
          <p:cNvSpPr/>
          <p:nvPr/>
        </p:nvSpPr>
        <p:spPr>
          <a:xfrm>
            <a:off x="2533650" y="2560320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5" name="Volný tvar: obrazec 12294">
            <a:extLst>
              <a:ext uri="{FF2B5EF4-FFF2-40B4-BE49-F238E27FC236}">
                <a16:creationId xmlns:a16="http://schemas.microsoft.com/office/drawing/2014/main" id="{5DDE2C4F-C1BD-C7BA-E766-B3271C92E1F5}"/>
              </a:ext>
            </a:extLst>
          </p:cNvPr>
          <p:cNvSpPr/>
          <p:nvPr/>
        </p:nvSpPr>
        <p:spPr>
          <a:xfrm>
            <a:off x="2063927" y="2537460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6" name="Volný tvar: obrazec 12295">
            <a:extLst>
              <a:ext uri="{FF2B5EF4-FFF2-40B4-BE49-F238E27FC236}">
                <a16:creationId xmlns:a16="http://schemas.microsoft.com/office/drawing/2014/main" id="{57D2C5F3-FDFC-DF5A-C8EC-AD7B1EB02DE2}"/>
              </a:ext>
            </a:extLst>
          </p:cNvPr>
          <p:cNvSpPr/>
          <p:nvPr/>
        </p:nvSpPr>
        <p:spPr>
          <a:xfrm>
            <a:off x="4286250" y="1996196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7" name="Volný tvar: obrazec 12296">
            <a:extLst>
              <a:ext uri="{FF2B5EF4-FFF2-40B4-BE49-F238E27FC236}">
                <a16:creationId xmlns:a16="http://schemas.microsoft.com/office/drawing/2014/main" id="{EDBF74E0-951F-6234-C570-3A0B74D87BD6}"/>
              </a:ext>
            </a:extLst>
          </p:cNvPr>
          <p:cNvSpPr/>
          <p:nvPr/>
        </p:nvSpPr>
        <p:spPr>
          <a:xfrm>
            <a:off x="4050030" y="2522220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8" name="Volný tvar: obrazec 12297">
            <a:extLst>
              <a:ext uri="{FF2B5EF4-FFF2-40B4-BE49-F238E27FC236}">
                <a16:creationId xmlns:a16="http://schemas.microsoft.com/office/drawing/2014/main" id="{5EC0EE5F-1FA5-B602-0C91-CF2D2EAFBD9F}"/>
              </a:ext>
            </a:extLst>
          </p:cNvPr>
          <p:cNvSpPr/>
          <p:nvPr/>
        </p:nvSpPr>
        <p:spPr>
          <a:xfrm>
            <a:off x="1740656" y="3808063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9" name="Volný tvar: obrazec 12298">
            <a:extLst>
              <a:ext uri="{FF2B5EF4-FFF2-40B4-BE49-F238E27FC236}">
                <a16:creationId xmlns:a16="http://schemas.microsoft.com/office/drawing/2014/main" id="{7ADE73D7-1F0B-D300-A237-9F6B2B355776}"/>
              </a:ext>
            </a:extLst>
          </p:cNvPr>
          <p:cNvSpPr/>
          <p:nvPr/>
        </p:nvSpPr>
        <p:spPr>
          <a:xfrm>
            <a:off x="2526030" y="4602480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0" name="Volný tvar: obrazec 12299">
            <a:extLst>
              <a:ext uri="{FF2B5EF4-FFF2-40B4-BE49-F238E27FC236}">
                <a16:creationId xmlns:a16="http://schemas.microsoft.com/office/drawing/2014/main" id="{91156513-6ACB-3505-4E21-67B60FD78410}"/>
              </a:ext>
            </a:extLst>
          </p:cNvPr>
          <p:cNvSpPr/>
          <p:nvPr/>
        </p:nvSpPr>
        <p:spPr>
          <a:xfrm>
            <a:off x="2396490" y="4036027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1" name="Volný tvar: obrazec 12300">
            <a:extLst>
              <a:ext uri="{FF2B5EF4-FFF2-40B4-BE49-F238E27FC236}">
                <a16:creationId xmlns:a16="http://schemas.microsoft.com/office/drawing/2014/main" id="{FCD21241-103C-1A9D-53C3-19163BFDB8AC}"/>
              </a:ext>
            </a:extLst>
          </p:cNvPr>
          <p:cNvSpPr/>
          <p:nvPr/>
        </p:nvSpPr>
        <p:spPr>
          <a:xfrm>
            <a:off x="3256679" y="4419600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2" name="Volný tvar: obrazec 12301">
            <a:extLst>
              <a:ext uri="{FF2B5EF4-FFF2-40B4-BE49-F238E27FC236}">
                <a16:creationId xmlns:a16="http://schemas.microsoft.com/office/drawing/2014/main" id="{CE0A64C4-4667-1ADF-A7E3-EDB639198A2B}"/>
              </a:ext>
            </a:extLst>
          </p:cNvPr>
          <p:cNvSpPr/>
          <p:nvPr/>
        </p:nvSpPr>
        <p:spPr>
          <a:xfrm>
            <a:off x="3935730" y="4518660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3" name="Volný tvar: obrazec 12302">
            <a:extLst>
              <a:ext uri="{FF2B5EF4-FFF2-40B4-BE49-F238E27FC236}">
                <a16:creationId xmlns:a16="http://schemas.microsoft.com/office/drawing/2014/main" id="{DAF0CB3E-9E96-5CF9-3CD0-AB031B9B2DCB}"/>
              </a:ext>
            </a:extLst>
          </p:cNvPr>
          <p:cNvSpPr/>
          <p:nvPr/>
        </p:nvSpPr>
        <p:spPr>
          <a:xfrm>
            <a:off x="4559873" y="3589020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4" name="Volný tvar: obrazec 12303">
            <a:extLst>
              <a:ext uri="{FF2B5EF4-FFF2-40B4-BE49-F238E27FC236}">
                <a16:creationId xmlns:a16="http://schemas.microsoft.com/office/drawing/2014/main" id="{9282EBAA-B78D-94D0-CF21-976872042A9C}"/>
              </a:ext>
            </a:extLst>
          </p:cNvPr>
          <p:cNvSpPr/>
          <p:nvPr/>
        </p:nvSpPr>
        <p:spPr>
          <a:xfrm>
            <a:off x="5284470" y="5097780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5" name="Volný tvar: obrazec 12304">
            <a:extLst>
              <a:ext uri="{FF2B5EF4-FFF2-40B4-BE49-F238E27FC236}">
                <a16:creationId xmlns:a16="http://schemas.microsoft.com/office/drawing/2014/main" id="{17DB338B-8FE2-17D9-6847-B576DD9CF357}"/>
              </a:ext>
            </a:extLst>
          </p:cNvPr>
          <p:cNvSpPr/>
          <p:nvPr/>
        </p:nvSpPr>
        <p:spPr>
          <a:xfrm>
            <a:off x="5185410" y="1569720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7" name="Volný tvar: obrazec 12306">
            <a:extLst>
              <a:ext uri="{FF2B5EF4-FFF2-40B4-BE49-F238E27FC236}">
                <a16:creationId xmlns:a16="http://schemas.microsoft.com/office/drawing/2014/main" id="{A01C344D-5167-9410-265C-B7CC14D788EC}"/>
              </a:ext>
            </a:extLst>
          </p:cNvPr>
          <p:cNvSpPr/>
          <p:nvPr/>
        </p:nvSpPr>
        <p:spPr>
          <a:xfrm>
            <a:off x="4961716" y="1391509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8" name="Volný tvar: obrazec 12307">
            <a:extLst>
              <a:ext uri="{FF2B5EF4-FFF2-40B4-BE49-F238E27FC236}">
                <a16:creationId xmlns:a16="http://schemas.microsoft.com/office/drawing/2014/main" id="{D6A5029E-C0EC-6568-1722-7A2BB7893844}"/>
              </a:ext>
            </a:extLst>
          </p:cNvPr>
          <p:cNvSpPr/>
          <p:nvPr/>
        </p:nvSpPr>
        <p:spPr>
          <a:xfrm>
            <a:off x="6701790" y="1455420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9" name="Volný tvar: obrazec 12308">
            <a:extLst>
              <a:ext uri="{FF2B5EF4-FFF2-40B4-BE49-F238E27FC236}">
                <a16:creationId xmlns:a16="http://schemas.microsoft.com/office/drawing/2014/main" id="{152842E9-F7AE-45E6-ED44-4E4B8D4B9205}"/>
              </a:ext>
            </a:extLst>
          </p:cNvPr>
          <p:cNvSpPr/>
          <p:nvPr/>
        </p:nvSpPr>
        <p:spPr>
          <a:xfrm>
            <a:off x="6023115" y="1623060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0" name="Volný tvar: obrazec 12309">
            <a:extLst>
              <a:ext uri="{FF2B5EF4-FFF2-40B4-BE49-F238E27FC236}">
                <a16:creationId xmlns:a16="http://schemas.microsoft.com/office/drawing/2014/main" id="{E74B9F03-F7CC-A072-46B4-A30C0910371B}"/>
              </a:ext>
            </a:extLst>
          </p:cNvPr>
          <p:cNvSpPr/>
          <p:nvPr/>
        </p:nvSpPr>
        <p:spPr>
          <a:xfrm>
            <a:off x="6412230" y="3101340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1" name="Volný tvar: obrazec 12310">
            <a:extLst>
              <a:ext uri="{FF2B5EF4-FFF2-40B4-BE49-F238E27FC236}">
                <a16:creationId xmlns:a16="http://schemas.microsoft.com/office/drawing/2014/main" id="{A1A08AEC-1680-88DF-30C3-72AE9C2AB0BB}"/>
              </a:ext>
            </a:extLst>
          </p:cNvPr>
          <p:cNvSpPr/>
          <p:nvPr/>
        </p:nvSpPr>
        <p:spPr>
          <a:xfrm>
            <a:off x="6191250" y="4404360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2" name="Volný tvar: obrazec 12311">
            <a:extLst>
              <a:ext uri="{FF2B5EF4-FFF2-40B4-BE49-F238E27FC236}">
                <a16:creationId xmlns:a16="http://schemas.microsoft.com/office/drawing/2014/main" id="{11CCFE09-30E9-356A-6329-9DD9754F21A3}"/>
              </a:ext>
            </a:extLst>
          </p:cNvPr>
          <p:cNvSpPr/>
          <p:nvPr/>
        </p:nvSpPr>
        <p:spPr>
          <a:xfrm>
            <a:off x="5322570" y="4191000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3" name="TextovéPole 12312">
            <a:extLst>
              <a:ext uri="{FF2B5EF4-FFF2-40B4-BE49-F238E27FC236}">
                <a16:creationId xmlns:a16="http://schemas.microsoft.com/office/drawing/2014/main" id="{DAF09194-80FA-11F3-B6E9-4BEBAF0F783E}"/>
              </a:ext>
            </a:extLst>
          </p:cNvPr>
          <p:cNvSpPr txBox="1"/>
          <p:nvPr/>
        </p:nvSpPr>
        <p:spPr>
          <a:xfrm rot="20119129">
            <a:off x="2363410" y="1491362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6" name="TextovéPole 12315">
            <a:extLst>
              <a:ext uri="{FF2B5EF4-FFF2-40B4-BE49-F238E27FC236}">
                <a16:creationId xmlns:a16="http://schemas.microsoft.com/office/drawing/2014/main" id="{2F2D2E4F-D834-1D3E-05C1-B63E1189B5C5}"/>
              </a:ext>
            </a:extLst>
          </p:cNvPr>
          <p:cNvSpPr txBox="1"/>
          <p:nvPr/>
        </p:nvSpPr>
        <p:spPr>
          <a:xfrm rot="20713775">
            <a:off x="1895641" y="3721843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17" name="TextovéPole 12316">
            <a:extLst>
              <a:ext uri="{FF2B5EF4-FFF2-40B4-BE49-F238E27FC236}">
                <a16:creationId xmlns:a16="http://schemas.microsoft.com/office/drawing/2014/main" id="{1C43616C-5ABD-3219-8D04-C70BAA6395CB}"/>
              </a:ext>
            </a:extLst>
          </p:cNvPr>
          <p:cNvSpPr txBox="1"/>
          <p:nvPr/>
        </p:nvSpPr>
        <p:spPr>
          <a:xfrm rot="21445809">
            <a:off x="3793555" y="1820599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9" name="TextovéPole 12318">
            <a:extLst>
              <a:ext uri="{FF2B5EF4-FFF2-40B4-BE49-F238E27FC236}">
                <a16:creationId xmlns:a16="http://schemas.microsoft.com/office/drawing/2014/main" id="{4F49997E-A7F2-2050-4937-697CC3319FA9}"/>
              </a:ext>
            </a:extLst>
          </p:cNvPr>
          <p:cNvSpPr txBox="1"/>
          <p:nvPr/>
        </p:nvSpPr>
        <p:spPr>
          <a:xfrm>
            <a:off x="1838364" y="4848894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0" name="TextovéPole 12319">
            <a:extLst>
              <a:ext uri="{FF2B5EF4-FFF2-40B4-BE49-F238E27FC236}">
                <a16:creationId xmlns:a16="http://schemas.microsoft.com/office/drawing/2014/main" id="{25FB8278-EFA1-CDE3-9152-428A44491D19}"/>
              </a:ext>
            </a:extLst>
          </p:cNvPr>
          <p:cNvSpPr txBox="1"/>
          <p:nvPr/>
        </p:nvSpPr>
        <p:spPr>
          <a:xfrm rot="21405423">
            <a:off x="3591045" y="377855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1" name="TextovéPole 12320">
            <a:extLst>
              <a:ext uri="{FF2B5EF4-FFF2-40B4-BE49-F238E27FC236}">
                <a16:creationId xmlns:a16="http://schemas.microsoft.com/office/drawing/2014/main" id="{236CC23D-A3AE-0328-2B45-91CC5CD1B8E0}"/>
              </a:ext>
            </a:extLst>
          </p:cNvPr>
          <p:cNvSpPr txBox="1"/>
          <p:nvPr/>
        </p:nvSpPr>
        <p:spPr>
          <a:xfrm>
            <a:off x="3168066" y="55830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2" name="TextovéPole 12321">
            <a:extLst>
              <a:ext uri="{FF2B5EF4-FFF2-40B4-BE49-F238E27FC236}">
                <a16:creationId xmlns:a16="http://schemas.microsoft.com/office/drawing/2014/main" id="{090AD685-389B-4A74-8A5B-634FDB698B59}"/>
              </a:ext>
            </a:extLst>
          </p:cNvPr>
          <p:cNvSpPr txBox="1"/>
          <p:nvPr/>
        </p:nvSpPr>
        <p:spPr>
          <a:xfrm>
            <a:off x="4734527" y="3486704"/>
            <a:ext cx="9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Hell</a:t>
            </a:r>
          </a:p>
        </p:txBody>
      </p:sp>
      <p:sp>
        <p:nvSpPr>
          <p:cNvPr id="12323" name="TextovéPole 12322">
            <a:extLst>
              <a:ext uri="{FF2B5EF4-FFF2-40B4-BE49-F238E27FC236}">
                <a16:creationId xmlns:a16="http://schemas.microsoft.com/office/drawing/2014/main" id="{B4E45511-FA69-614B-7FAC-4201308BF021}"/>
              </a:ext>
            </a:extLst>
          </p:cNvPr>
          <p:cNvSpPr txBox="1"/>
          <p:nvPr/>
        </p:nvSpPr>
        <p:spPr>
          <a:xfrm>
            <a:off x="6021502" y="94896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4" name="TextovéPole 12323">
            <a:extLst>
              <a:ext uri="{FF2B5EF4-FFF2-40B4-BE49-F238E27FC236}">
                <a16:creationId xmlns:a16="http://schemas.microsoft.com/office/drawing/2014/main" id="{C9867669-C505-9084-34BE-E66367203B83}"/>
              </a:ext>
            </a:extLst>
          </p:cNvPr>
          <p:cNvSpPr txBox="1"/>
          <p:nvPr/>
        </p:nvSpPr>
        <p:spPr>
          <a:xfrm>
            <a:off x="4938800" y="50959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5" name="TextovéPole 12324">
            <a:extLst>
              <a:ext uri="{FF2B5EF4-FFF2-40B4-BE49-F238E27FC236}">
                <a16:creationId xmlns:a16="http://schemas.microsoft.com/office/drawing/2014/main" id="{B7B594F6-469B-9A6A-7196-DA07D6A65510}"/>
              </a:ext>
            </a:extLst>
          </p:cNvPr>
          <p:cNvSpPr txBox="1"/>
          <p:nvPr/>
        </p:nvSpPr>
        <p:spPr>
          <a:xfrm>
            <a:off x="5433691" y="561525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326" name="TextovéPole 12325">
            <a:extLst>
              <a:ext uri="{FF2B5EF4-FFF2-40B4-BE49-F238E27FC236}">
                <a16:creationId xmlns:a16="http://schemas.microsoft.com/office/drawing/2014/main" id="{4DEF4D71-D994-72BA-CA21-87619DA5B0A0}"/>
              </a:ext>
            </a:extLst>
          </p:cNvPr>
          <p:cNvSpPr txBox="1"/>
          <p:nvPr/>
        </p:nvSpPr>
        <p:spPr>
          <a:xfrm>
            <a:off x="6418499" y="4022207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327" name="TextovéPole 12326">
            <a:extLst>
              <a:ext uri="{FF2B5EF4-FFF2-40B4-BE49-F238E27FC236}">
                <a16:creationId xmlns:a16="http://schemas.microsoft.com/office/drawing/2014/main" id="{E146C0A3-7D2E-5406-DFB8-F945BD789D4A}"/>
              </a:ext>
            </a:extLst>
          </p:cNvPr>
          <p:cNvSpPr txBox="1"/>
          <p:nvPr/>
        </p:nvSpPr>
        <p:spPr>
          <a:xfrm>
            <a:off x="6844574" y="299236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2328" name="TextovéPole 12327">
            <a:extLst>
              <a:ext uri="{FF2B5EF4-FFF2-40B4-BE49-F238E27FC236}">
                <a16:creationId xmlns:a16="http://schemas.microsoft.com/office/drawing/2014/main" id="{4A4A5C54-5CB7-75C2-BC3E-C5318CCE8341}"/>
              </a:ext>
            </a:extLst>
          </p:cNvPr>
          <p:cNvSpPr txBox="1"/>
          <p:nvPr/>
        </p:nvSpPr>
        <p:spPr>
          <a:xfrm>
            <a:off x="3309976" y="1997436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1" name="TextovéPole 12330">
            <a:extLst>
              <a:ext uri="{FF2B5EF4-FFF2-40B4-BE49-F238E27FC236}">
                <a16:creationId xmlns:a16="http://schemas.microsoft.com/office/drawing/2014/main" id="{DE3AA227-4B9C-54A8-BEDF-BB5543632ED2}"/>
              </a:ext>
            </a:extLst>
          </p:cNvPr>
          <p:cNvSpPr txBox="1"/>
          <p:nvPr/>
        </p:nvSpPr>
        <p:spPr>
          <a:xfrm>
            <a:off x="2062225" y="25879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332" name="TextovéPole 12331">
            <a:extLst>
              <a:ext uri="{FF2B5EF4-FFF2-40B4-BE49-F238E27FC236}">
                <a16:creationId xmlns:a16="http://schemas.microsoft.com/office/drawing/2014/main" id="{CCC1B85D-ECBE-7E3A-3EE4-3A716A2809B6}"/>
              </a:ext>
            </a:extLst>
          </p:cNvPr>
          <p:cNvSpPr txBox="1"/>
          <p:nvPr/>
        </p:nvSpPr>
        <p:spPr>
          <a:xfrm>
            <a:off x="2820793" y="257430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333" name="TextovéPole 12332">
            <a:extLst>
              <a:ext uri="{FF2B5EF4-FFF2-40B4-BE49-F238E27FC236}">
                <a16:creationId xmlns:a16="http://schemas.microsoft.com/office/drawing/2014/main" id="{C34C8703-1512-FD34-1780-07246350E836}"/>
              </a:ext>
            </a:extLst>
          </p:cNvPr>
          <p:cNvSpPr txBox="1"/>
          <p:nvPr/>
        </p:nvSpPr>
        <p:spPr>
          <a:xfrm>
            <a:off x="1615278" y="409898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334" name="TextovéPole 12333">
            <a:extLst>
              <a:ext uri="{FF2B5EF4-FFF2-40B4-BE49-F238E27FC236}">
                <a16:creationId xmlns:a16="http://schemas.microsoft.com/office/drawing/2014/main" id="{1444FA82-79C3-1F2E-0EFD-E2C6BD4A8B4A}"/>
              </a:ext>
            </a:extLst>
          </p:cNvPr>
          <p:cNvSpPr txBox="1"/>
          <p:nvPr/>
        </p:nvSpPr>
        <p:spPr>
          <a:xfrm>
            <a:off x="3101602" y="4810308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5" name="TextovéPole 12334">
            <a:extLst>
              <a:ext uri="{FF2B5EF4-FFF2-40B4-BE49-F238E27FC236}">
                <a16:creationId xmlns:a16="http://schemas.microsoft.com/office/drawing/2014/main" id="{F9B88B7F-A2FF-61CE-DF88-A188FB20BDD0}"/>
              </a:ext>
            </a:extLst>
          </p:cNvPr>
          <p:cNvSpPr txBox="1"/>
          <p:nvPr/>
        </p:nvSpPr>
        <p:spPr>
          <a:xfrm>
            <a:off x="3157376" y="345302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336" name="TextovéPole 12335">
            <a:extLst>
              <a:ext uri="{FF2B5EF4-FFF2-40B4-BE49-F238E27FC236}">
                <a16:creationId xmlns:a16="http://schemas.microsoft.com/office/drawing/2014/main" id="{598ED5E1-76F5-775E-8C45-425D0B7A962E}"/>
              </a:ext>
            </a:extLst>
          </p:cNvPr>
          <p:cNvSpPr txBox="1"/>
          <p:nvPr/>
        </p:nvSpPr>
        <p:spPr>
          <a:xfrm>
            <a:off x="2820792" y="408684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337" name="TextovéPole 12336">
            <a:extLst>
              <a:ext uri="{FF2B5EF4-FFF2-40B4-BE49-F238E27FC236}">
                <a16:creationId xmlns:a16="http://schemas.microsoft.com/office/drawing/2014/main" id="{08FF8557-42C3-3AE4-2CD8-E530A0EBD547}"/>
              </a:ext>
            </a:extLst>
          </p:cNvPr>
          <p:cNvSpPr txBox="1"/>
          <p:nvPr/>
        </p:nvSpPr>
        <p:spPr>
          <a:xfrm>
            <a:off x="3493632" y="498976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338" name="TextovéPole 12337">
            <a:extLst>
              <a:ext uri="{FF2B5EF4-FFF2-40B4-BE49-F238E27FC236}">
                <a16:creationId xmlns:a16="http://schemas.microsoft.com/office/drawing/2014/main" id="{773F4173-D91E-CC3D-E33A-037E39BA4BCB}"/>
              </a:ext>
            </a:extLst>
          </p:cNvPr>
          <p:cNvSpPr txBox="1"/>
          <p:nvPr/>
        </p:nvSpPr>
        <p:spPr>
          <a:xfrm>
            <a:off x="4110130" y="49871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339" name="TextovéPole 12338">
            <a:extLst>
              <a:ext uri="{FF2B5EF4-FFF2-40B4-BE49-F238E27FC236}">
                <a16:creationId xmlns:a16="http://schemas.microsoft.com/office/drawing/2014/main" id="{138809E9-BB52-2258-6431-C9265F7558D2}"/>
              </a:ext>
            </a:extLst>
          </p:cNvPr>
          <p:cNvSpPr txBox="1"/>
          <p:nvPr/>
        </p:nvSpPr>
        <p:spPr>
          <a:xfrm>
            <a:off x="4406375" y="23474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340" name="TextovéPole 12339">
            <a:extLst>
              <a:ext uri="{FF2B5EF4-FFF2-40B4-BE49-F238E27FC236}">
                <a16:creationId xmlns:a16="http://schemas.microsoft.com/office/drawing/2014/main" id="{1A99452C-D3FF-88D0-D325-6C95762048E2}"/>
              </a:ext>
            </a:extLst>
          </p:cNvPr>
          <p:cNvSpPr txBox="1"/>
          <p:nvPr/>
        </p:nvSpPr>
        <p:spPr>
          <a:xfrm>
            <a:off x="4079879" y="336804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341" name="TextovéPole 12340">
            <a:extLst>
              <a:ext uri="{FF2B5EF4-FFF2-40B4-BE49-F238E27FC236}">
                <a16:creationId xmlns:a16="http://schemas.microsoft.com/office/drawing/2014/main" id="{F2F62CFF-AA0A-6FFB-B878-7B640B1473E8}"/>
              </a:ext>
            </a:extLst>
          </p:cNvPr>
          <p:cNvSpPr txBox="1"/>
          <p:nvPr/>
        </p:nvSpPr>
        <p:spPr>
          <a:xfrm>
            <a:off x="4518716" y="38645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342" name="TextovéPole 12341">
            <a:extLst>
              <a:ext uri="{FF2B5EF4-FFF2-40B4-BE49-F238E27FC236}">
                <a16:creationId xmlns:a16="http://schemas.microsoft.com/office/drawing/2014/main" id="{5A3E57BA-BB6D-05C3-1D3A-78B0091652C5}"/>
              </a:ext>
            </a:extLst>
          </p:cNvPr>
          <p:cNvSpPr txBox="1"/>
          <p:nvPr/>
        </p:nvSpPr>
        <p:spPr>
          <a:xfrm>
            <a:off x="5530525" y="492464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343" name="TextovéPole 12342">
            <a:extLst>
              <a:ext uri="{FF2B5EF4-FFF2-40B4-BE49-F238E27FC236}">
                <a16:creationId xmlns:a16="http://schemas.microsoft.com/office/drawing/2014/main" id="{69AD454E-3553-DB0B-2A44-E6505CDAF9F5}"/>
              </a:ext>
            </a:extLst>
          </p:cNvPr>
          <p:cNvSpPr txBox="1"/>
          <p:nvPr/>
        </p:nvSpPr>
        <p:spPr>
          <a:xfrm>
            <a:off x="4991315" y="166344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344" name="TextovéPole 12343">
            <a:extLst>
              <a:ext uri="{FF2B5EF4-FFF2-40B4-BE49-F238E27FC236}">
                <a16:creationId xmlns:a16="http://schemas.microsoft.com/office/drawing/2014/main" id="{D9384EC6-4855-9F0C-BB54-3DA06E1C153A}"/>
              </a:ext>
            </a:extLst>
          </p:cNvPr>
          <p:cNvSpPr txBox="1"/>
          <p:nvPr/>
        </p:nvSpPr>
        <p:spPr>
          <a:xfrm>
            <a:off x="6980150" y="163530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345" name="TextovéPole 12344">
            <a:extLst>
              <a:ext uri="{FF2B5EF4-FFF2-40B4-BE49-F238E27FC236}">
                <a16:creationId xmlns:a16="http://schemas.microsoft.com/office/drawing/2014/main" id="{FACE89C9-F486-A46D-DAA1-78AF315A8552}"/>
              </a:ext>
            </a:extLst>
          </p:cNvPr>
          <p:cNvSpPr txBox="1"/>
          <p:nvPr/>
        </p:nvSpPr>
        <p:spPr>
          <a:xfrm>
            <a:off x="5596195" y="293081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346" name="TextovéPole 12345">
            <a:extLst>
              <a:ext uri="{FF2B5EF4-FFF2-40B4-BE49-F238E27FC236}">
                <a16:creationId xmlns:a16="http://schemas.microsoft.com/office/drawing/2014/main" id="{18EEF978-E9BF-C8CA-CB2F-B95C1B267D08}"/>
              </a:ext>
            </a:extLst>
          </p:cNvPr>
          <p:cNvSpPr txBox="1"/>
          <p:nvPr/>
        </p:nvSpPr>
        <p:spPr>
          <a:xfrm>
            <a:off x="6015890" y="337623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347" name="TextovéPole 12346">
            <a:extLst>
              <a:ext uri="{FF2B5EF4-FFF2-40B4-BE49-F238E27FC236}">
                <a16:creationId xmlns:a16="http://schemas.microsoft.com/office/drawing/2014/main" id="{4F744D71-ED1E-EE62-C8C6-0634479BCCCF}"/>
              </a:ext>
            </a:extLst>
          </p:cNvPr>
          <p:cNvSpPr txBox="1"/>
          <p:nvPr/>
        </p:nvSpPr>
        <p:spPr>
          <a:xfrm>
            <a:off x="7367191" y="36728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348" name="TextovéPole 12347">
            <a:extLst>
              <a:ext uri="{FF2B5EF4-FFF2-40B4-BE49-F238E27FC236}">
                <a16:creationId xmlns:a16="http://schemas.microsoft.com/office/drawing/2014/main" id="{BA44FD87-4A17-7333-EF79-AF65203065E9}"/>
              </a:ext>
            </a:extLst>
          </p:cNvPr>
          <p:cNvSpPr txBox="1"/>
          <p:nvPr/>
        </p:nvSpPr>
        <p:spPr>
          <a:xfrm>
            <a:off x="5361191" y="450838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349" name="TextovéPole 12348">
            <a:extLst>
              <a:ext uri="{FF2B5EF4-FFF2-40B4-BE49-F238E27FC236}">
                <a16:creationId xmlns:a16="http://schemas.microsoft.com/office/drawing/2014/main" id="{6C98B4AF-C8E6-B94C-0AB9-4D2CCA861748}"/>
              </a:ext>
            </a:extLst>
          </p:cNvPr>
          <p:cNvSpPr txBox="1"/>
          <p:nvPr/>
        </p:nvSpPr>
        <p:spPr>
          <a:xfrm>
            <a:off x="6242973" y="48867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1236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7C78BD3-45F1-F334-9A77-78BD0BA9F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950055" y="387241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6E9189BA-6E38-37BF-DE16-5D0D8AE6C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940393" y="256907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E9FC9FAD-7378-DB1A-9AAD-94D2F3FA8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086782" y="111964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B075BAD8-C4AD-A177-3292-E664F3409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759857" y="52048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CA61BA9-C0B0-F595-1508-6CE321A25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700691" y="477736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9E1B9F7-5595-9142-E16F-3A1FCEB84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655089" y="30730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C16EEA66-E3B6-5FC3-3798-4C655CE0A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701665" y="20414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4D875C1-403B-A1BF-D7A5-F66F332C7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97194" y="51948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AFE55A69-BABB-E746-27CA-18D6B44A9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474241" y="406117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7D73AB4-1393-44EE-9B98-75AB76AE8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27302" y="444384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E679232-3A02-7621-6B57-6382B5366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87789" y="332409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9BBADBD-932B-3DAB-0E1C-3EE309CE5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4155" y="166372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73" name="Volný tvar: obrazec 12372">
            <a:extLst>
              <a:ext uri="{FF2B5EF4-FFF2-40B4-BE49-F238E27FC236}">
                <a16:creationId xmlns:a16="http://schemas.microsoft.com/office/drawing/2014/main" id="{E448125F-36AA-4940-735D-C9374CC8200B}"/>
              </a:ext>
            </a:extLst>
          </p:cNvPr>
          <p:cNvSpPr/>
          <p:nvPr/>
        </p:nvSpPr>
        <p:spPr>
          <a:xfrm>
            <a:off x="2370180" y="2240565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4" name="Volný tvar: obrazec 12373">
            <a:extLst>
              <a:ext uri="{FF2B5EF4-FFF2-40B4-BE49-F238E27FC236}">
                <a16:creationId xmlns:a16="http://schemas.microsoft.com/office/drawing/2014/main" id="{C2FB92E9-FDED-DF60-E36A-7089705B2924}"/>
              </a:ext>
            </a:extLst>
          </p:cNvPr>
          <p:cNvSpPr/>
          <p:nvPr/>
        </p:nvSpPr>
        <p:spPr>
          <a:xfrm>
            <a:off x="3042368" y="2015806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5" name="Volný tvar: obrazec 12374">
            <a:extLst>
              <a:ext uri="{FF2B5EF4-FFF2-40B4-BE49-F238E27FC236}">
                <a16:creationId xmlns:a16="http://schemas.microsoft.com/office/drawing/2014/main" id="{2E2383A6-BF74-844A-4F50-5874E005817A}"/>
              </a:ext>
            </a:extLst>
          </p:cNvPr>
          <p:cNvSpPr/>
          <p:nvPr/>
        </p:nvSpPr>
        <p:spPr>
          <a:xfrm>
            <a:off x="2531828" y="2560605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6" name="Volný tvar: obrazec 12375">
            <a:extLst>
              <a:ext uri="{FF2B5EF4-FFF2-40B4-BE49-F238E27FC236}">
                <a16:creationId xmlns:a16="http://schemas.microsoft.com/office/drawing/2014/main" id="{85C799C8-ED09-ED49-6649-258B688A9B00}"/>
              </a:ext>
            </a:extLst>
          </p:cNvPr>
          <p:cNvSpPr/>
          <p:nvPr/>
        </p:nvSpPr>
        <p:spPr>
          <a:xfrm>
            <a:off x="2062105" y="2537745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7" name="Volný tvar: obrazec 12376">
            <a:extLst>
              <a:ext uri="{FF2B5EF4-FFF2-40B4-BE49-F238E27FC236}">
                <a16:creationId xmlns:a16="http://schemas.microsoft.com/office/drawing/2014/main" id="{034FC383-94C2-AEB5-1AC7-5C7BA8C76A21}"/>
              </a:ext>
            </a:extLst>
          </p:cNvPr>
          <p:cNvSpPr/>
          <p:nvPr/>
        </p:nvSpPr>
        <p:spPr>
          <a:xfrm>
            <a:off x="4284428" y="1996481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8" name="Volný tvar: obrazec 12377">
            <a:extLst>
              <a:ext uri="{FF2B5EF4-FFF2-40B4-BE49-F238E27FC236}">
                <a16:creationId xmlns:a16="http://schemas.microsoft.com/office/drawing/2014/main" id="{F5C587D1-E391-67B5-5FCF-7B94EA9D4CBB}"/>
              </a:ext>
            </a:extLst>
          </p:cNvPr>
          <p:cNvSpPr/>
          <p:nvPr/>
        </p:nvSpPr>
        <p:spPr>
          <a:xfrm>
            <a:off x="4048208" y="2522505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9" name="Volný tvar: obrazec 12378">
            <a:extLst>
              <a:ext uri="{FF2B5EF4-FFF2-40B4-BE49-F238E27FC236}">
                <a16:creationId xmlns:a16="http://schemas.microsoft.com/office/drawing/2014/main" id="{31083108-8C57-3597-E1CF-EB4E225D7FF8}"/>
              </a:ext>
            </a:extLst>
          </p:cNvPr>
          <p:cNvSpPr/>
          <p:nvPr/>
        </p:nvSpPr>
        <p:spPr>
          <a:xfrm>
            <a:off x="1738834" y="3808348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0" name="Volný tvar: obrazec 12379">
            <a:extLst>
              <a:ext uri="{FF2B5EF4-FFF2-40B4-BE49-F238E27FC236}">
                <a16:creationId xmlns:a16="http://schemas.microsoft.com/office/drawing/2014/main" id="{4A257DBD-69CE-14BE-DCF8-7789C648127D}"/>
              </a:ext>
            </a:extLst>
          </p:cNvPr>
          <p:cNvSpPr/>
          <p:nvPr/>
        </p:nvSpPr>
        <p:spPr>
          <a:xfrm>
            <a:off x="2524208" y="4602765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1" name="Volný tvar: obrazec 12380">
            <a:extLst>
              <a:ext uri="{FF2B5EF4-FFF2-40B4-BE49-F238E27FC236}">
                <a16:creationId xmlns:a16="http://schemas.microsoft.com/office/drawing/2014/main" id="{7591A928-AD55-E8EE-D9E7-0FF335D6BFB2}"/>
              </a:ext>
            </a:extLst>
          </p:cNvPr>
          <p:cNvSpPr/>
          <p:nvPr/>
        </p:nvSpPr>
        <p:spPr>
          <a:xfrm>
            <a:off x="2394668" y="4036312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2" name="Volný tvar: obrazec 12381">
            <a:extLst>
              <a:ext uri="{FF2B5EF4-FFF2-40B4-BE49-F238E27FC236}">
                <a16:creationId xmlns:a16="http://schemas.microsoft.com/office/drawing/2014/main" id="{8768F633-9F7D-BA50-F39E-2929DD943730}"/>
              </a:ext>
            </a:extLst>
          </p:cNvPr>
          <p:cNvSpPr/>
          <p:nvPr/>
        </p:nvSpPr>
        <p:spPr>
          <a:xfrm>
            <a:off x="3254857" y="4419885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3" name="Volný tvar: obrazec 12382">
            <a:extLst>
              <a:ext uri="{FF2B5EF4-FFF2-40B4-BE49-F238E27FC236}">
                <a16:creationId xmlns:a16="http://schemas.microsoft.com/office/drawing/2014/main" id="{CA3ED5A2-42D6-2516-8956-9FF03BA946A0}"/>
              </a:ext>
            </a:extLst>
          </p:cNvPr>
          <p:cNvSpPr/>
          <p:nvPr/>
        </p:nvSpPr>
        <p:spPr>
          <a:xfrm>
            <a:off x="3933908" y="4518945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4" name="Volný tvar: obrazec 12383">
            <a:extLst>
              <a:ext uri="{FF2B5EF4-FFF2-40B4-BE49-F238E27FC236}">
                <a16:creationId xmlns:a16="http://schemas.microsoft.com/office/drawing/2014/main" id="{75BB7AED-669F-A76E-90E5-C368B1DA9C65}"/>
              </a:ext>
            </a:extLst>
          </p:cNvPr>
          <p:cNvSpPr/>
          <p:nvPr/>
        </p:nvSpPr>
        <p:spPr>
          <a:xfrm>
            <a:off x="4558051" y="3589305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5" name="Volný tvar: obrazec 12384">
            <a:extLst>
              <a:ext uri="{FF2B5EF4-FFF2-40B4-BE49-F238E27FC236}">
                <a16:creationId xmlns:a16="http://schemas.microsoft.com/office/drawing/2014/main" id="{62E3503B-C45E-0BF4-5BB9-B7E3E44828BF}"/>
              </a:ext>
            </a:extLst>
          </p:cNvPr>
          <p:cNvSpPr/>
          <p:nvPr/>
        </p:nvSpPr>
        <p:spPr>
          <a:xfrm>
            <a:off x="5282648" y="5098065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6" name="Volný tvar: obrazec 12385">
            <a:extLst>
              <a:ext uri="{FF2B5EF4-FFF2-40B4-BE49-F238E27FC236}">
                <a16:creationId xmlns:a16="http://schemas.microsoft.com/office/drawing/2014/main" id="{49DC7CB5-8CFD-1F10-2EF8-4CF793FA102C}"/>
              </a:ext>
            </a:extLst>
          </p:cNvPr>
          <p:cNvSpPr/>
          <p:nvPr/>
        </p:nvSpPr>
        <p:spPr>
          <a:xfrm>
            <a:off x="5183588" y="1570005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7" name="Volný tvar: obrazec 12386">
            <a:extLst>
              <a:ext uri="{FF2B5EF4-FFF2-40B4-BE49-F238E27FC236}">
                <a16:creationId xmlns:a16="http://schemas.microsoft.com/office/drawing/2014/main" id="{1583DDB4-AFD0-F022-8ACD-19FE7CEEE73F}"/>
              </a:ext>
            </a:extLst>
          </p:cNvPr>
          <p:cNvSpPr/>
          <p:nvPr/>
        </p:nvSpPr>
        <p:spPr>
          <a:xfrm>
            <a:off x="4959894" y="1391794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8" name="Volný tvar: obrazec 12387">
            <a:extLst>
              <a:ext uri="{FF2B5EF4-FFF2-40B4-BE49-F238E27FC236}">
                <a16:creationId xmlns:a16="http://schemas.microsoft.com/office/drawing/2014/main" id="{63B86C01-C954-4B1D-B6AF-359ECE105017}"/>
              </a:ext>
            </a:extLst>
          </p:cNvPr>
          <p:cNvSpPr/>
          <p:nvPr/>
        </p:nvSpPr>
        <p:spPr>
          <a:xfrm>
            <a:off x="6699968" y="1455705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9" name="Volný tvar: obrazec 12388">
            <a:extLst>
              <a:ext uri="{FF2B5EF4-FFF2-40B4-BE49-F238E27FC236}">
                <a16:creationId xmlns:a16="http://schemas.microsoft.com/office/drawing/2014/main" id="{E5E916DD-F021-5AA8-BE08-FF43D5BF84F7}"/>
              </a:ext>
            </a:extLst>
          </p:cNvPr>
          <p:cNvSpPr/>
          <p:nvPr/>
        </p:nvSpPr>
        <p:spPr>
          <a:xfrm>
            <a:off x="6021293" y="1623345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0" name="Volný tvar: obrazec 12389">
            <a:extLst>
              <a:ext uri="{FF2B5EF4-FFF2-40B4-BE49-F238E27FC236}">
                <a16:creationId xmlns:a16="http://schemas.microsoft.com/office/drawing/2014/main" id="{0BA0428C-0215-4C53-235B-04C6792D1753}"/>
              </a:ext>
            </a:extLst>
          </p:cNvPr>
          <p:cNvSpPr/>
          <p:nvPr/>
        </p:nvSpPr>
        <p:spPr>
          <a:xfrm>
            <a:off x="6410408" y="3101625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1" name="Volný tvar: obrazec 12390">
            <a:extLst>
              <a:ext uri="{FF2B5EF4-FFF2-40B4-BE49-F238E27FC236}">
                <a16:creationId xmlns:a16="http://schemas.microsoft.com/office/drawing/2014/main" id="{A974CDDF-585B-F40E-3A60-49D553DA5026}"/>
              </a:ext>
            </a:extLst>
          </p:cNvPr>
          <p:cNvSpPr/>
          <p:nvPr/>
        </p:nvSpPr>
        <p:spPr>
          <a:xfrm>
            <a:off x="6189428" y="4404645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2" name="Volný tvar: obrazec 12391">
            <a:extLst>
              <a:ext uri="{FF2B5EF4-FFF2-40B4-BE49-F238E27FC236}">
                <a16:creationId xmlns:a16="http://schemas.microsoft.com/office/drawing/2014/main" id="{9F816521-5230-1BA0-EAAB-501039AA1104}"/>
              </a:ext>
            </a:extLst>
          </p:cNvPr>
          <p:cNvSpPr/>
          <p:nvPr/>
        </p:nvSpPr>
        <p:spPr>
          <a:xfrm>
            <a:off x="5320748" y="4191285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3" name="TextovéPole 12392">
            <a:extLst>
              <a:ext uri="{FF2B5EF4-FFF2-40B4-BE49-F238E27FC236}">
                <a16:creationId xmlns:a16="http://schemas.microsoft.com/office/drawing/2014/main" id="{D3043B00-AD83-21A3-F109-A865E6F10EB9}"/>
              </a:ext>
            </a:extLst>
          </p:cNvPr>
          <p:cNvSpPr txBox="1"/>
          <p:nvPr/>
        </p:nvSpPr>
        <p:spPr>
          <a:xfrm rot="20119129">
            <a:off x="2361588" y="1491647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4" name="TextovéPole 12393">
            <a:extLst>
              <a:ext uri="{FF2B5EF4-FFF2-40B4-BE49-F238E27FC236}">
                <a16:creationId xmlns:a16="http://schemas.microsoft.com/office/drawing/2014/main" id="{27930F7F-503E-8E96-6442-511A65448121}"/>
              </a:ext>
            </a:extLst>
          </p:cNvPr>
          <p:cNvSpPr txBox="1"/>
          <p:nvPr/>
        </p:nvSpPr>
        <p:spPr>
          <a:xfrm rot="20713775">
            <a:off x="1893819" y="3722128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5" name="TextovéPole 12394">
            <a:extLst>
              <a:ext uri="{FF2B5EF4-FFF2-40B4-BE49-F238E27FC236}">
                <a16:creationId xmlns:a16="http://schemas.microsoft.com/office/drawing/2014/main" id="{242C64A5-62AA-DB08-3AB5-11116B9EFF16}"/>
              </a:ext>
            </a:extLst>
          </p:cNvPr>
          <p:cNvSpPr txBox="1"/>
          <p:nvPr/>
        </p:nvSpPr>
        <p:spPr>
          <a:xfrm rot="21445809">
            <a:off x="3791733" y="1820884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6" name="TextovéPole 12395">
            <a:extLst>
              <a:ext uri="{FF2B5EF4-FFF2-40B4-BE49-F238E27FC236}">
                <a16:creationId xmlns:a16="http://schemas.microsoft.com/office/drawing/2014/main" id="{C2638C58-32C3-B9E6-36D8-461E375FCA9D}"/>
              </a:ext>
            </a:extLst>
          </p:cNvPr>
          <p:cNvSpPr txBox="1"/>
          <p:nvPr/>
        </p:nvSpPr>
        <p:spPr>
          <a:xfrm>
            <a:off x="1836542" y="4849179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7" name="TextovéPole 12396">
            <a:extLst>
              <a:ext uri="{FF2B5EF4-FFF2-40B4-BE49-F238E27FC236}">
                <a16:creationId xmlns:a16="http://schemas.microsoft.com/office/drawing/2014/main" id="{4E1987A0-D5B6-F4D1-61F4-D1A9E424E88C}"/>
              </a:ext>
            </a:extLst>
          </p:cNvPr>
          <p:cNvSpPr txBox="1"/>
          <p:nvPr/>
        </p:nvSpPr>
        <p:spPr>
          <a:xfrm rot="21405423">
            <a:off x="3589223" y="377883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8" name="TextovéPole 12397">
            <a:extLst>
              <a:ext uri="{FF2B5EF4-FFF2-40B4-BE49-F238E27FC236}">
                <a16:creationId xmlns:a16="http://schemas.microsoft.com/office/drawing/2014/main" id="{D8E4BD0D-3137-9349-E1FE-4A1721C13340}"/>
              </a:ext>
            </a:extLst>
          </p:cNvPr>
          <p:cNvSpPr txBox="1"/>
          <p:nvPr/>
        </p:nvSpPr>
        <p:spPr>
          <a:xfrm>
            <a:off x="3166244" y="55833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9" name="TextovéPole 12398">
            <a:extLst>
              <a:ext uri="{FF2B5EF4-FFF2-40B4-BE49-F238E27FC236}">
                <a16:creationId xmlns:a16="http://schemas.microsoft.com/office/drawing/2014/main" id="{B15D3F40-53CF-E64F-7EF9-4730D91B5F59}"/>
              </a:ext>
            </a:extLst>
          </p:cNvPr>
          <p:cNvSpPr txBox="1"/>
          <p:nvPr/>
        </p:nvSpPr>
        <p:spPr>
          <a:xfrm>
            <a:off x="4732705" y="3486989"/>
            <a:ext cx="9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Hell</a:t>
            </a:r>
          </a:p>
        </p:txBody>
      </p:sp>
      <p:sp>
        <p:nvSpPr>
          <p:cNvPr id="12400" name="TextovéPole 12399">
            <a:extLst>
              <a:ext uri="{FF2B5EF4-FFF2-40B4-BE49-F238E27FC236}">
                <a16:creationId xmlns:a16="http://schemas.microsoft.com/office/drawing/2014/main" id="{C9DF6BB1-5F1F-EAF2-A7AA-0277A1F46635}"/>
              </a:ext>
            </a:extLst>
          </p:cNvPr>
          <p:cNvSpPr txBox="1"/>
          <p:nvPr/>
        </p:nvSpPr>
        <p:spPr>
          <a:xfrm>
            <a:off x="6019680" y="94924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1" name="TextovéPole 12400">
            <a:extLst>
              <a:ext uri="{FF2B5EF4-FFF2-40B4-BE49-F238E27FC236}">
                <a16:creationId xmlns:a16="http://schemas.microsoft.com/office/drawing/2014/main" id="{B3DFB373-CD71-6659-EA7D-B75406E138F8}"/>
              </a:ext>
            </a:extLst>
          </p:cNvPr>
          <p:cNvSpPr txBox="1"/>
          <p:nvPr/>
        </p:nvSpPr>
        <p:spPr>
          <a:xfrm>
            <a:off x="4936978" y="50962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2" name="TextovéPole 12401">
            <a:extLst>
              <a:ext uri="{FF2B5EF4-FFF2-40B4-BE49-F238E27FC236}">
                <a16:creationId xmlns:a16="http://schemas.microsoft.com/office/drawing/2014/main" id="{0836FF3A-EFFD-58CC-9DAB-D00F885BE632}"/>
              </a:ext>
            </a:extLst>
          </p:cNvPr>
          <p:cNvSpPr txBox="1"/>
          <p:nvPr/>
        </p:nvSpPr>
        <p:spPr>
          <a:xfrm>
            <a:off x="5431869" y="561554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403" name="TextovéPole 12402">
            <a:extLst>
              <a:ext uri="{FF2B5EF4-FFF2-40B4-BE49-F238E27FC236}">
                <a16:creationId xmlns:a16="http://schemas.microsoft.com/office/drawing/2014/main" id="{606E0E99-6433-5E3B-B4D5-6B3F33102620}"/>
              </a:ext>
            </a:extLst>
          </p:cNvPr>
          <p:cNvSpPr txBox="1"/>
          <p:nvPr/>
        </p:nvSpPr>
        <p:spPr>
          <a:xfrm>
            <a:off x="6416677" y="4022492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404" name="TextovéPole 12403">
            <a:extLst>
              <a:ext uri="{FF2B5EF4-FFF2-40B4-BE49-F238E27FC236}">
                <a16:creationId xmlns:a16="http://schemas.microsoft.com/office/drawing/2014/main" id="{89304A8A-ABE5-FE24-CD01-D0B1C1971469}"/>
              </a:ext>
            </a:extLst>
          </p:cNvPr>
          <p:cNvSpPr txBox="1"/>
          <p:nvPr/>
        </p:nvSpPr>
        <p:spPr>
          <a:xfrm>
            <a:off x="6842752" y="29926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2405" name="TextovéPole 12404">
            <a:extLst>
              <a:ext uri="{FF2B5EF4-FFF2-40B4-BE49-F238E27FC236}">
                <a16:creationId xmlns:a16="http://schemas.microsoft.com/office/drawing/2014/main" id="{8FAEBD40-BCA7-8768-C0F8-B18C3AF943DF}"/>
              </a:ext>
            </a:extLst>
          </p:cNvPr>
          <p:cNvSpPr txBox="1"/>
          <p:nvPr/>
        </p:nvSpPr>
        <p:spPr>
          <a:xfrm>
            <a:off x="3308154" y="1997721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406" name="TextovéPole 12405">
            <a:extLst>
              <a:ext uri="{FF2B5EF4-FFF2-40B4-BE49-F238E27FC236}">
                <a16:creationId xmlns:a16="http://schemas.microsoft.com/office/drawing/2014/main" id="{2213B1B4-30A2-C9E1-CA8D-96B220CB96AE}"/>
              </a:ext>
            </a:extLst>
          </p:cNvPr>
          <p:cNvSpPr txBox="1"/>
          <p:nvPr/>
        </p:nvSpPr>
        <p:spPr>
          <a:xfrm>
            <a:off x="2060403" y="258821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407" name="TextovéPole 12406">
            <a:extLst>
              <a:ext uri="{FF2B5EF4-FFF2-40B4-BE49-F238E27FC236}">
                <a16:creationId xmlns:a16="http://schemas.microsoft.com/office/drawing/2014/main" id="{D87211F6-CDA0-6F1B-977B-D1A575FBD843}"/>
              </a:ext>
            </a:extLst>
          </p:cNvPr>
          <p:cNvSpPr txBox="1"/>
          <p:nvPr/>
        </p:nvSpPr>
        <p:spPr>
          <a:xfrm>
            <a:off x="2818971" y="257458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408" name="TextovéPole 12407">
            <a:extLst>
              <a:ext uri="{FF2B5EF4-FFF2-40B4-BE49-F238E27FC236}">
                <a16:creationId xmlns:a16="http://schemas.microsoft.com/office/drawing/2014/main" id="{E425CB2B-706B-E2AA-E8B9-237F4B46A6F7}"/>
              </a:ext>
            </a:extLst>
          </p:cNvPr>
          <p:cNvSpPr txBox="1"/>
          <p:nvPr/>
        </p:nvSpPr>
        <p:spPr>
          <a:xfrm>
            <a:off x="1613456" y="409927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409" name="TextovéPole 12408">
            <a:extLst>
              <a:ext uri="{FF2B5EF4-FFF2-40B4-BE49-F238E27FC236}">
                <a16:creationId xmlns:a16="http://schemas.microsoft.com/office/drawing/2014/main" id="{BCDA70E8-2C41-730B-5E07-9283C3E67DE7}"/>
              </a:ext>
            </a:extLst>
          </p:cNvPr>
          <p:cNvSpPr txBox="1"/>
          <p:nvPr/>
        </p:nvSpPr>
        <p:spPr>
          <a:xfrm>
            <a:off x="3099780" y="4810593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410" name="TextovéPole 12409">
            <a:extLst>
              <a:ext uri="{FF2B5EF4-FFF2-40B4-BE49-F238E27FC236}">
                <a16:creationId xmlns:a16="http://schemas.microsoft.com/office/drawing/2014/main" id="{6507FD90-1FEC-1E85-0727-AC26CBA0A12F}"/>
              </a:ext>
            </a:extLst>
          </p:cNvPr>
          <p:cNvSpPr txBox="1"/>
          <p:nvPr/>
        </p:nvSpPr>
        <p:spPr>
          <a:xfrm>
            <a:off x="3155554" y="345330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411" name="TextovéPole 12410">
            <a:extLst>
              <a:ext uri="{FF2B5EF4-FFF2-40B4-BE49-F238E27FC236}">
                <a16:creationId xmlns:a16="http://schemas.microsoft.com/office/drawing/2014/main" id="{9443519D-5963-AF84-1876-9F025A58FF10}"/>
              </a:ext>
            </a:extLst>
          </p:cNvPr>
          <p:cNvSpPr txBox="1"/>
          <p:nvPr/>
        </p:nvSpPr>
        <p:spPr>
          <a:xfrm>
            <a:off x="2818970" y="408712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412" name="TextovéPole 12411">
            <a:extLst>
              <a:ext uri="{FF2B5EF4-FFF2-40B4-BE49-F238E27FC236}">
                <a16:creationId xmlns:a16="http://schemas.microsoft.com/office/drawing/2014/main" id="{967A79CA-17D0-EC6C-4BD9-E380E5801F6E}"/>
              </a:ext>
            </a:extLst>
          </p:cNvPr>
          <p:cNvSpPr txBox="1"/>
          <p:nvPr/>
        </p:nvSpPr>
        <p:spPr>
          <a:xfrm>
            <a:off x="3491810" y="499004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413" name="TextovéPole 12412">
            <a:extLst>
              <a:ext uri="{FF2B5EF4-FFF2-40B4-BE49-F238E27FC236}">
                <a16:creationId xmlns:a16="http://schemas.microsoft.com/office/drawing/2014/main" id="{5891B244-863D-8E5A-DD53-891E1F8C7919}"/>
              </a:ext>
            </a:extLst>
          </p:cNvPr>
          <p:cNvSpPr txBox="1"/>
          <p:nvPr/>
        </p:nvSpPr>
        <p:spPr>
          <a:xfrm>
            <a:off x="4108308" y="49874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414" name="TextovéPole 12413">
            <a:extLst>
              <a:ext uri="{FF2B5EF4-FFF2-40B4-BE49-F238E27FC236}">
                <a16:creationId xmlns:a16="http://schemas.microsoft.com/office/drawing/2014/main" id="{C5334DF8-F48D-9710-79DF-2B5D7CC998BA}"/>
              </a:ext>
            </a:extLst>
          </p:cNvPr>
          <p:cNvSpPr txBox="1"/>
          <p:nvPr/>
        </p:nvSpPr>
        <p:spPr>
          <a:xfrm>
            <a:off x="4404553" y="234772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415" name="TextovéPole 12414">
            <a:extLst>
              <a:ext uri="{FF2B5EF4-FFF2-40B4-BE49-F238E27FC236}">
                <a16:creationId xmlns:a16="http://schemas.microsoft.com/office/drawing/2014/main" id="{83AE5066-1E0F-A611-7FD2-E88BCAA956C5}"/>
              </a:ext>
            </a:extLst>
          </p:cNvPr>
          <p:cNvSpPr txBox="1"/>
          <p:nvPr/>
        </p:nvSpPr>
        <p:spPr>
          <a:xfrm>
            <a:off x="4078057" y="336832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416" name="TextovéPole 12415">
            <a:extLst>
              <a:ext uri="{FF2B5EF4-FFF2-40B4-BE49-F238E27FC236}">
                <a16:creationId xmlns:a16="http://schemas.microsoft.com/office/drawing/2014/main" id="{F9D99C2C-1E42-D195-8CDE-E54E4DECCAA1}"/>
              </a:ext>
            </a:extLst>
          </p:cNvPr>
          <p:cNvSpPr txBox="1"/>
          <p:nvPr/>
        </p:nvSpPr>
        <p:spPr>
          <a:xfrm>
            <a:off x="4516894" y="38647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417" name="TextovéPole 12416">
            <a:extLst>
              <a:ext uri="{FF2B5EF4-FFF2-40B4-BE49-F238E27FC236}">
                <a16:creationId xmlns:a16="http://schemas.microsoft.com/office/drawing/2014/main" id="{F4681D51-4F34-FB86-DDAD-7CEB21A8E6ED}"/>
              </a:ext>
            </a:extLst>
          </p:cNvPr>
          <p:cNvSpPr txBox="1"/>
          <p:nvPr/>
        </p:nvSpPr>
        <p:spPr>
          <a:xfrm>
            <a:off x="5528703" y="492493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418" name="TextovéPole 12417">
            <a:extLst>
              <a:ext uri="{FF2B5EF4-FFF2-40B4-BE49-F238E27FC236}">
                <a16:creationId xmlns:a16="http://schemas.microsoft.com/office/drawing/2014/main" id="{CD51996C-66D4-16AC-F635-B4B1B4E65E63}"/>
              </a:ext>
            </a:extLst>
          </p:cNvPr>
          <p:cNvSpPr txBox="1"/>
          <p:nvPr/>
        </p:nvSpPr>
        <p:spPr>
          <a:xfrm>
            <a:off x="4989493" y="166372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419" name="TextovéPole 12418">
            <a:extLst>
              <a:ext uri="{FF2B5EF4-FFF2-40B4-BE49-F238E27FC236}">
                <a16:creationId xmlns:a16="http://schemas.microsoft.com/office/drawing/2014/main" id="{924D5D72-69DB-8329-AD39-94D727595BAF}"/>
              </a:ext>
            </a:extLst>
          </p:cNvPr>
          <p:cNvSpPr txBox="1"/>
          <p:nvPr/>
        </p:nvSpPr>
        <p:spPr>
          <a:xfrm>
            <a:off x="6978328" y="163559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420" name="TextovéPole 12419">
            <a:extLst>
              <a:ext uri="{FF2B5EF4-FFF2-40B4-BE49-F238E27FC236}">
                <a16:creationId xmlns:a16="http://schemas.microsoft.com/office/drawing/2014/main" id="{F1B8990E-9A48-77E9-E369-720AC2DA105F}"/>
              </a:ext>
            </a:extLst>
          </p:cNvPr>
          <p:cNvSpPr txBox="1"/>
          <p:nvPr/>
        </p:nvSpPr>
        <p:spPr>
          <a:xfrm>
            <a:off x="5594373" y="293109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421" name="TextovéPole 12420">
            <a:extLst>
              <a:ext uri="{FF2B5EF4-FFF2-40B4-BE49-F238E27FC236}">
                <a16:creationId xmlns:a16="http://schemas.microsoft.com/office/drawing/2014/main" id="{8E4EFB66-9C66-BBAA-2CF5-343EC918F131}"/>
              </a:ext>
            </a:extLst>
          </p:cNvPr>
          <p:cNvSpPr txBox="1"/>
          <p:nvPr/>
        </p:nvSpPr>
        <p:spPr>
          <a:xfrm>
            <a:off x="6014068" y="337652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422" name="TextovéPole 12421">
            <a:extLst>
              <a:ext uri="{FF2B5EF4-FFF2-40B4-BE49-F238E27FC236}">
                <a16:creationId xmlns:a16="http://schemas.microsoft.com/office/drawing/2014/main" id="{A5729A13-E384-FE52-B401-973E1E10EB09}"/>
              </a:ext>
            </a:extLst>
          </p:cNvPr>
          <p:cNvSpPr txBox="1"/>
          <p:nvPr/>
        </p:nvSpPr>
        <p:spPr>
          <a:xfrm>
            <a:off x="7365369" y="36731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423" name="TextovéPole 12422">
            <a:extLst>
              <a:ext uri="{FF2B5EF4-FFF2-40B4-BE49-F238E27FC236}">
                <a16:creationId xmlns:a16="http://schemas.microsoft.com/office/drawing/2014/main" id="{EC58B02B-E8CB-D569-B1D6-B6B7BB28DF2F}"/>
              </a:ext>
            </a:extLst>
          </p:cNvPr>
          <p:cNvSpPr txBox="1"/>
          <p:nvPr/>
        </p:nvSpPr>
        <p:spPr>
          <a:xfrm>
            <a:off x="5359369" y="450866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424" name="TextovéPole 12423">
            <a:extLst>
              <a:ext uri="{FF2B5EF4-FFF2-40B4-BE49-F238E27FC236}">
                <a16:creationId xmlns:a16="http://schemas.microsoft.com/office/drawing/2014/main" id="{B8214D9E-92E1-61C2-027E-A3883684A1AE}"/>
              </a:ext>
            </a:extLst>
          </p:cNvPr>
          <p:cNvSpPr txBox="1"/>
          <p:nvPr/>
        </p:nvSpPr>
        <p:spPr>
          <a:xfrm>
            <a:off x="6241151" y="48869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20490" name="Picture 10" descr="Vetor de sticky note design do Stock | Adobe Stock">
            <a:extLst>
              <a:ext uri="{FF2B5EF4-FFF2-40B4-BE49-F238E27FC236}">
                <a16:creationId xmlns:a16="http://schemas.microsoft.com/office/drawing/2014/main" id="{D4E5FCAF-68EA-92A1-15CD-F2977D48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2222" y1="50000" x2="52222" y2="50000"/>
                        <a14:foregroundMark x1="52222" y1="50000" x2="52222" y2="50000"/>
                        <a14:foregroundMark x1="52222" y1="50000" x2="52222" y2="50000"/>
                        <a14:foregroundMark x1="52222" y1="50000" x2="52222" y2="50000"/>
                        <a14:foregroundMark x1="30000" y1="33889" x2="37222" y2="52778"/>
                        <a14:foregroundMark x1="37222" y1="52778" x2="57778" y2="72222"/>
                        <a14:foregroundMark x1="53889" y1="28889" x2="49444" y2="53056"/>
                        <a14:foregroundMark x1="49444" y1="53056" x2="50556" y2="45000"/>
                        <a14:foregroundMark x1="52778" y1="41667" x2="50000" y2="60000"/>
                        <a14:foregroundMark x1="50000" y1="60000" x2="41944" y2="46111"/>
                        <a14:foregroundMark x1="41944" y1="46111" x2="47222" y2="56111"/>
                        <a14:foregroundMark x1="47778" y1="19444" x2="47778" y2="19444"/>
                        <a14:foregroundMark x1="46667" y1="20000" x2="52778" y2="43333"/>
                        <a14:foregroundMark x1="41111" y1="36667" x2="41111" y2="49444"/>
                        <a14:foregroundMark x1="38889" y1="28333" x2="33333" y2="53611"/>
                        <a14:foregroundMark x1="33333" y1="53611" x2="36667" y2="60000"/>
                        <a14:foregroundMark x1="42778" y1="24444" x2="28333" y2="30278"/>
                        <a14:foregroundMark x1="28333" y1="30278" x2="26111" y2="68889"/>
                        <a14:foregroundMark x1="26111" y1="68889" x2="53333" y2="81667"/>
                        <a14:foregroundMark x1="53333" y1="81667" x2="73056" y2="76111"/>
                        <a14:foregroundMark x1="73056" y1="76111" x2="75278" y2="54722"/>
                        <a14:foregroundMark x1="75278" y1="54722" x2="72222" y2="35000"/>
                        <a14:foregroundMark x1="72222" y1="35000" x2="52778" y2="26667"/>
                        <a14:foregroundMark x1="22222" y1="37778" x2="24444" y2="85000"/>
                        <a14:foregroundMark x1="21667" y1="60000" x2="22778" y2="38333"/>
                        <a14:foregroundMark x1="21667" y1="38333" x2="20556" y2="51111"/>
                        <a14:foregroundMark x1="71667" y1="77222" x2="76111" y2="80556"/>
                        <a14:foregroundMark x1="30556" y1="83889" x2="30556" y2="83889"/>
                        <a14:foregroundMark x1="32778" y1="87222" x2="67222" y2="85556"/>
                        <a14:foregroundMark x1="67222" y1="28889" x2="66111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48" y="125673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6EADF90-E7C1-FB11-D766-A045D5A11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9983154" y="2339381"/>
            <a:ext cx="732472" cy="65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93EC46F7-2B0B-75F2-F568-FF10AD2426FB}"/>
              </a:ext>
            </a:extLst>
          </p:cNvPr>
          <p:cNvSpPr txBox="1"/>
          <p:nvPr/>
        </p:nvSpPr>
        <p:spPr>
          <a:xfrm>
            <a:off x="10831627" y="2367290"/>
            <a:ext cx="903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>
                <a:latin typeface="Bodoni MT" panose="02070603080606020203" pitchFamily="18" charset="0"/>
              </a:rPr>
              <a:t>Vesnice Borůvek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10E5C07-A045-096B-5F22-3782B772AD13}"/>
              </a:ext>
            </a:extLst>
          </p:cNvPr>
          <p:cNvSpPr txBox="1"/>
          <p:nvPr/>
        </p:nvSpPr>
        <p:spPr>
          <a:xfrm>
            <a:off x="10309721" y="3244334"/>
            <a:ext cx="68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X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18FEC52-828C-6FA5-9340-098BF98CC900}"/>
              </a:ext>
            </a:extLst>
          </p:cNvPr>
          <p:cNvSpPr txBox="1"/>
          <p:nvPr/>
        </p:nvSpPr>
        <p:spPr>
          <a:xfrm>
            <a:off x="10745902" y="3193778"/>
            <a:ext cx="903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>
                <a:latin typeface="Bodoni MT" panose="02070603080606020203" pitchFamily="18" charset="0"/>
              </a:rPr>
              <a:t>Rozbité stroje po cestě</a:t>
            </a:r>
          </a:p>
        </p:txBody>
      </p:sp>
    </p:spTree>
    <p:extLst>
      <p:ext uri="{BB962C8B-B14F-4D97-AF65-F5344CB8AC3E}">
        <p14:creationId xmlns:p14="http://schemas.microsoft.com/office/powerpoint/2010/main" val="3103991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6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Letter Template | Inkarnate - Create Fantasy Maps Online">
            <a:extLst>
              <a:ext uri="{FF2B5EF4-FFF2-40B4-BE49-F238E27FC236}">
                <a16:creationId xmlns:a16="http://schemas.microsoft.com/office/drawing/2014/main" id="{9A867169-266E-D3F6-92D6-DF916962C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15579F2-F814-BF67-E18B-8661440BA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9265">
            <a:off x="1723585" y="1304134"/>
            <a:ext cx="4249730" cy="424973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FAC1790-B7AD-89EE-2271-519DF5C8EF6A}"/>
              </a:ext>
            </a:extLst>
          </p:cNvPr>
          <p:cNvSpPr txBox="1"/>
          <p:nvPr/>
        </p:nvSpPr>
        <p:spPr>
          <a:xfrm rot="21252427">
            <a:off x="2943224" y="1485900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latin typeface="Brush Script MT" panose="03060802040406070304" pitchFamily="66" charset="0"/>
              </a:rPr>
              <a:t>POMOC</a:t>
            </a:r>
            <a:endParaRPr lang="cs-CZ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928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Unknown Face Images - Free Download on Freepik">
            <a:extLst>
              <a:ext uri="{FF2B5EF4-FFF2-40B4-BE49-F238E27FC236}">
                <a16:creationId xmlns:a16="http://schemas.microsoft.com/office/drawing/2014/main" id="{2D305AA0-61CF-96E5-B802-065640B2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412" y1="23501" x2="17412" y2="23501"/>
                        <a14:foregroundMark x1="46645" y1="31415" x2="46645" y2="31415"/>
                        <a14:foregroundMark x1="76837" y1="28058" x2="76837" y2="28058"/>
                        <a14:foregroundMark x1="75879" y1="58753" x2="75879" y2="58753"/>
                        <a14:foregroundMark x1="24441" y1="59712" x2="24441" y2="59712"/>
                        <a14:backgroundMark x1="20607" y1="76259" x2="20607" y2="76259"/>
                        <a14:backgroundMark x1="50799" y1="76739" x2="50799" y2="76739"/>
                        <a14:backgroundMark x1="80511" y1="76019" x2="80511" y2="76019"/>
                        <a14:backgroundMark x1="80831" y1="31655" x2="80831" y2="31655"/>
                        <a14:backgroundMark x1="50479" y1="32854" x2="50479" y2="32854"/>
                        <a14:backgroundMark x1="20767" y1="31655" x2="20767" y2="31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45" y="0"/>
            <a:ext cx="102952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282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inally, I Have Them All | Know Your Meme">
            <a:extLst>
              <a:ext uri="{FF2B5EF4-FFF2-40B4-BE49-F238E27FC236}">
                <a16:creationId xmlns:a16="http://schemas.microsoft.com/office/drawing/2014/main" id="{E751D5D9-9389-C622-0B92-AB808EE8B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7"/>
            <a:ext cx="12192000" cy="68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resba borůvky png | PNGEgg">
            <a:extLst>
              <a:ext uri="{FF2B5EF4-FFF2-40B4-BE49-F238E27FC236}">
                <a16:creationId xmlns:a16="http://schemas.microsoft.com/office/drawing/2014/main" id="{DC4D6A09-6955-7653-7F89-0BD71AEC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01" b="95745" l="8621" r="95402">
                        <a14:foregroundMark x1="32184" y1="95745" x2="32184" y2="95745"/>
                        <a14:foregroundMark x1="9195" y1="65603" x2="9195" y2="65603"/>
                        <a14:foregroundMark x1="91954" y1="37943" x2="91954" y2="37943"/>
                        <a14:foregroundMark x1="66954" y1="8156" x2="69828" y2="12057"/>
                        <a14:foregroundMark x1="95402" y1="31560" x2="94540" y2="27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01" y="1911270"/>
            <a:ext cx="1253736" cy="10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arník Loď Parný Čln Námorná - Obrázok zdarma na Pixabay">
            <a:extLst>
              <a:ext uri="{FF2B5EF4-FFF2-40B4-BE49-F238E27FC236}">
                <a16:creationId xmlns:a16="http://schemas.microsoft.com/office/drawing/2014/main" id="{543DCC11-F3EC-A4B3-9528-B1A704D6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4901">
            <a:off x="5243754" y="2992785"/>
            <a:ext cx="1422332" cy="11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rusk | Eberron Wiki | Fandom">
            <a:extLst>
              <a:ext uri="{FF2B5EF4-FFF2-40B4-BE49-F238E27FC236}">
                <a16:creationId xmlns:a16="http://schemas.microsoft.com/office/drawing/2014/main" id="{F274DCA5-4A3C-654D-2E9E-3D4694FA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99" b="94523" l="4000" r="94000">
                        <a14:foregroundMark x1="42000" y1="9546" x2="42000" y2="9546"/>
                        <a14:foregroundMark x1="44400" y1="7355" x2="44400" y2="7355"/>
                        <a14:foregroundMark x1="44400" y1="7355" x2="44400" y2="7355"/>
                        <a14:foregroundMark x1="11200" y1="37715" x2="15200" y2="55869"/>
                        <a14:foregroundMark x1="4000" y1="43975" x2="6400" y2="56495"/>
                        <a14:foregroundMark x1="24400" y1="90610" x2="44000" y2="90610"/>
                        <a14:foregroundMark x1="44000" y1="90610" x2="80600" y2="87480"/>
                        <a14:foregroundMark x1="80600" y1="87480" x2="62600" y2="86541"/>
                        <a14:foregroundMark x1="62600" y1="86541" x2="74200" y2="85290"/>
                        <a14:foregroundMark x1="74200" y1="85290" x2="68800" y2="85290"/>
                        <a14:foregroundMark x1="92000" y1="39906" x2="91600" y2="39593"/>
                        <a14:foregroundMark x1="69600" y1="20814" x2="70800" y2="20501"/>
                        <a14:foregroundMark x1="92800" y1="38967" x2="90800" y2="43975"/>
                        <a14:foregroundMark x1="91200" y1="38341" x2="94000" y2="44601"/>
                        <a14:foregroundMark x1="76800" y1="92801" x2="23800" y2="94523"/>
                        <a14:foregroundMark x1="23800" y1="94523" x2="31200" y2="931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641">
            <a:off x="7797634" y="3982637"/>
            <a:ext cx="1025824" cy="131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0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Open Book Cover Clip Art">
            <a:extLst>
              <a:ext uri="{FF2B5EF4-FFF2-40B4-BE49-F238E27FC236}">
                <a16:creationId xmlns:a16="http://schemas.microsoft.com/office/drawing/2014/main" id="{37F5F134-B761-D902-7F7B-3CBD3B64A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81" b="91221" l="8485" r="94667">
                        <a14:foregroundMark x1="18303" y1="18645" x2="17152" y2="42224"/>
                        <a14:foregroundMark x1="8727" y1="14967" x2="39212" y2="13545"/>
                        <a14:foregroundMark x1="39212" y1="13545" x2="80364" y2="14047"/>
                        <a14:foregroundMark x1="80364" y1="14047" x2="87515" y2="13712"/>
                        <a14:foregroundMark x1="87515" y1="13712" x2="91939" y2="38378"/>
                        <a14:foregroundMark x1="91939" y1="38378" x2="90848" y2="79181"/>
                        <a14:foregroundMark x1="90848" y1="79181" x2="88970" y2="87876"/>
                        <a14:foregroundMark x1="88970" y1="87876" x2="58667" y2="87375"/>
                        <a14:foregroundMark x1="58667" y1="87375" x2="54242" y2="91137"/>
                        <a14:foregroundMark x1="54242" y1="91137" x2="48970" y2="91054"/>
                        <a14:foregroundMark x1="48970" y1="91054" x2="39212" y2="85786"/>
                        <a14:foregroundMark x1="39212" y1="85786" x2="11515" y2="85201"/>
                        <a14:foregroundMark x1="11515" y1="85201" x2="8424" y2="77676"/>
                        <a14:foregroundMark x1="8424" y1="77676" x2="10848" y2="30853"/>
                        <a14:foregroundMark x1="10848" y1="30853" x2="8909" y2="16806"/>
                        <a14:foregroundMark x1="24545" y1="6689" x2="24545" y2="6689"/>
                        <a14:foregroundMark x1="24303" y1="6773" x2="30970" y2="3512"/>
                        <a14:foregroundMark x1="30970" y1="3512" x2="37515" y2="4181"/>
                        <a14:foregroundMark x1="37515" y1="4181" x2="44303" y2="9448"/>
                        <a14:foregroundMark x1="44303" y1="9448" x2="48121" y2="17977"/>
                        <a14:foregroundMark x1="48121" y1="17977" x2="46061" y2="54431"/>
                        <a14:foregroundMark x1="46061" y1="54431" x2="36909" y2="66973"/>
                        <a14:foregroundMark x1="36909" y1="66973" x2="30970" y2="45569"/>
                        <a14:foregroundMark x1="30970" y1="45569" x2="24000" y2="71070"/>
                        <a14:foregroundMark x1="24000" y1="71070" x2="24242" y2="70401"/>
                        <a14:foregroundMark x1="8303" y1="20569" x2="6909" y2="80936"/>
                        <a14:foregroundMark x1="6909" y1="80936" x2="8606" y2="88462"/>
                        <a14:foregroundMark x1="8606" y1="88462" x2="19758" y2="88880"/>
                        <a14:foregroundMark x1="19758" y1="88880" x2="28727" y2="88211"/>
                        <a14:foregroundMark x1="28727" y1="88211" x2="37939" y2="88629"/>
                        <a14:foregroundMark x1="37939" y1="88629" x2="34485" y2="88629"/>
                        <a14:foregroundMark x1="44545" y1="89298" x2="13939" y2="85870"/>
                        <a14:foregroundMark x1="93091" y1="21488" x2="91879" y2="53595"/>
                        <a14:foregroundMark x1="93818" y1="18729" x2="94303" y2="52258"/>
                        <a14:foregroundMark x1="93818" y1="34615" x2="92788" y2="84197"/>
                        <a14:foregroundMark x1="92788" y1="84197" x2="94727" y2="76087"/>
                        <a14:foregroundMark x1="91758" y1="91221" x2="57333" y2="88294"/>
                        <a14:foregroundMark x1="26121" y1="90134" x2="11939" y2="90719"/>
                        <a14:foregroundMark x1="49576" y1="9699" x2="49576" y2="9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-453035"/>
            <a:ext cx="10711542" cy="77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4ACE475C-87DC-6AEC-ABE3-1810B1C84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653" y="327833"/>
            <a:ext cx="3460347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vstup: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Graf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G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jehož hrany mají různé ohodnocení.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výstup: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Strom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je minimální kostra grafu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G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Inicializuj les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jako množinu stromů s jedním vrcholem pro každý vrchol v grafu.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dokud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má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více než jednu komponentu: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200" dirty="0">
                <a:latin typeface="Algerian" panose="04020705040A02060702" pitchFamily="82" charset="0"/>
              </a:rPr>
              <a:t>	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Najdi komponenty souvislosti v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a označ každý vrchol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G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jeho komponentou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200" dirty="0">
                <a:latin typeface="Algerian" panose="04020705040A02060702" pitchFamily="82" charset="0"/>
              </a:rPr>
              <a:t>	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Inicializuj nejlevnější hranu pro každou komponentu na speciální hranu s cenou ∞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200" dirty="0">
                <a:latin typeface="Algerian" panose="04020705040A02060702" pitchFamily="82" charset="0"/>
              </a:rPr>
              <a:t>	</a:t>
            </a:r>
            <a:r>
              <a:rPr kumimoji="0" lang="cs-CZ" altLang="cs-C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pro každou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hranu </a:t>
            </a:r>
            <a:r>
              <a:rPr kumimoji="0" lang="cs-CZ" altLang="cs-CZ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uv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v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G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		</a:t>
            </a:r>
            <a:r>
              <a:rPr kumimoji="0" lang="cs-CZ" altLang="cs-C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pokud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mají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u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a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v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různé označení komponenty: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200" dirty="0">
                <a:latin typeface="Algerian" panose="04020705040A02060702" pitchFamily="82" charset="0"/>
              </a:rPr>
              <a:t>			</a:t>
            </a:r>
            <a:r>
              <a:rPr kumimoji="0" lang="cs-CZ" altLang="cs-C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pokud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je </a:t>
            </a:r>
            <a:r>
              <a:rPr kumimoji="0" lang="cs-CZ" altLang="cs-CZ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uv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levnější než nejlevnější hrana pro komponentu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u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: </a:t>
            </a:r>
            <a:endParaRPr lang="cs-CZ" altLang="cs-CZ" sz="1200" dirty="0">
              <a:latin typeface="Algerian" panose="04020705040A02060702" pitchFamily="82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				Nastav </a:t>
            </a:r>
            <a:r>
              <a:rPr kumimoji="0" lang="cs-CZ" altLang="cs-CZ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uv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jako nejlevnější hranu pro komponentu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u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200" dirty="0">
                <a:latin typeface="Algerian" panose="04020705040A02060702" pitchFamily="82" charset="0"/>
              </a:rPr>
              <a:t>			</a:t>
            </a:r>
            <a:r>
              <a:rPr kumimoji="0" lang="cs-CZ" altLang="cs-C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pokud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</a:t>
            </a:r>
            <a:r>
              <a:rPr kumimoji="0" lang="cs-CZ" altLang="cs-CZ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uv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je levnější než nejlevnější hrana pro komponentu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v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200" dirty="0">
                <a:latin typeface="Algerian" panose="04020705040A02060702" pitchFamily="82" charset="0"/>
              </a:rPr>
              <a:t>			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	Nastav </a:t>
            </a:r>
            <a:r>
              <a:rPr kumimoji="0" lang="cs-CZ" altLang="cs-CZ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uv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jako nejlevnější hranu pro komponentu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v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200" dirty="0">
                <a:latin typeface="Algerian" panose="04020705040A02060702" pitchFamily="82" charset="0"/>
              </a:rPr>
              <a:t>	</a:t>
            </a:r>
            <a:r>
              <a:rPr kumimoji="0" lang="cs-CZ" altLang="cs-CZ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pro každou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komponentu: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Přidej její nejlevnější hranu do </a:t>
            </a:r>
            <a:r>
              <a:rPr kumimoji="0" lang="cs-CZ" altLang="cs-CZ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F</a:t>
            </a:r>
            <a:r>
              <a:rPr kumimoji="0" lang="cs-CZ" altLang="cs-CZ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258E138-03C8-730C-2780-2830DE4E7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285" y="5806256"/>
            <a:ext cx="34603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600" dirty="0">
                <a:latin typeface="Algerian" panose="04020705040A02060702" pitchFamily="82" charset="0"/>
              </a:rPr>
              <a:t>- Otakar B.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35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4A476-6D5D-8DBF-6F5C-C0587FA2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8" name="Picture 8" descr="3,300+ Fortune Teller Table Stock Photos, Pictures &amp; Royalty-Free Images -  iStock | Crystal ball, Tarot">
            <a:extLst>
              <a:ext uri="{FF2B5EF4-FFF2-40B4-BE49-F238E27FC236}">
                <a16:creationId xmlns:a16="http://schemas.microsoft.com/office/drawing/2014/main" id="{89179379-A623-F3C7-E918-9410A76F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4"/>
            <a:ext cx="12433300" cy="830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96" name="Skupina 11295">
            <a:extLst>
              <a:ext uri="{FF2B5EF4-FFF2-40B4-BE49-F238E27FC236}">
                <a16:creationId xmlns:a16="http://schemas.microsoft.com/office/drawing/2014/main" id="{104FC6F3-6B72-173B-F9A8-5A35EF275516}"/>
              </a:ext>
            </a:extLst>
          </p:cNvPr>
          <p:cNvGrpSpPr/>
          <p:nvPr/>
        </p:nvGrpSpPr>
        <p:grpSpPr>
          <a:xfrm>
            <a:off x="307741" y="333827"/>
            <a:ext cx="8045752" cy="5748868"/>
            <a:chOff x="220654" y="406399"/>
            <a:chExt cx="8045752" cy="5748868"/>
          </a:xfrm>
        </p:grpSpPr>
        <p:pic>
          <p:nvPicPr>
            <p:cNvPr id="11297" name="Picture 4" descr="Currently writing a fantasy novel with a whole sketchbook worth of lore and  world building behind it. First ever official map, recreated in Procreate  for quality. Dotted lines to separate regions. How">
              <a:extLst>
                <a:ext uri="{FF2B5EF4-FFF2-40B4-BE49-F238E27FC236}">
                  <a16:creationId xmlns:a16="http://schemas.microsoft.com/office/drawing/2014/main" id="{F4622809-4827-BD8A-96C0-95D2E5621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4" y="406399"/>
              <a:ext cx="8045752" cy="5748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98" name="Obdélník 11297">
              <a:extLst>
                <a:ext uri="{FF2B5EF4-FFF2-40B4-BE49-F238E27FC236}">
                  <a16:creationId xmlns:a16="http://schemas.microsoft.com/office/drawing/2014/main" id="{F9518289-DE04-19B1-2004-EB0820F55172}"/>
                </a:ext>
              </a:extLst>
            </p:cNvPr>
            <p:cNvSpPr/>
            <p:nvPr/>
          </p:nvSpPr>
          <p:spPr>
            <a:xfrm>
              <a:off x="3600106" y="25336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299" name="Obdélník 11298">
              <a:extLst>
                <a:ext uri="{FF2B5EF4-FFF2-40B4-BE49-F238E27FC236}">
                  <a16:creationId xmlns:a16="http://schemas.microsoft.com/office/drawing/2014/main" id="{6B1DBBCE-0E2E-E4ED-C921-AE25DB850359}"/>
                </a:ext>
              </a:extLst>
            </p:cNvPr>
            <p:cNvSpPr/>
            <p:nvPr/>
          </p:nvSpPr>
          <p:spPr>
            <a:xfrm>
              <a:off x="4634666" y="156623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0" name="Obdélník 11299">
              <a:extLst>
                <a:ext uri="{FF2B5EF4-FFF2-40B4-BE49-F238E27FC236}">
                  <a16:creationId xmlns:a16="http://schemas.microsoft.com/office/drawing/2014/main" id="{52BC3EEB-7B5C-453D-E48C-3ABAB73B6CB3}"/>
                </a:ext>
              </a:extLst>
            </p:cNvPr>
            <p:cNvSpPr/>
            <p:nvPr/>
          </p:nvSpPr>
          <p:spPr>
            <a:xfrm>
              <a:off x="3890097" y="1763713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1" name="Obdélník 11300">
              <a:extLst>
                <a:ext uri="{FF2B5EF4-FFF2-40B4-BE49-F238E27FC236}">
                  <a16:creationId xmlns:a16="http://schemas.microsoft.com/office/drawing/2014/main" id="{A7DE153D-5DB2-73D7-D5E9-8BD65881BB18}"/>
                </a:ext>
              </a:extLst>
            </p:cNvPr>
            <p:cNvSpPr/>
            <p:nvPr/>
          </p:nvSpPr>
          <p:spPr>
            <a:xfrm>
              <a:off x="5468996" y="1963579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2" name="Obdélník 11301">
              <a:extLst>
                <a:ext uri="{FF2B5EF4-FFF2-40B4-BE49-F238E27FC236}">
                  <a16:creationId xmlns:a16="http://schemas.microsoft.com/office/drawing/2014/main" id="{FF644399-7678-75BA-5CCF-FD58231A8F96}"/>
                </a:ext>
              </a:extLst>
            </p:cNvPr>
            <p:cNvSpPr/>
            <p:nvPr/>
          </p:nvSpPr>
          <p:spPr>
            <a:xfrm>
              <a:off x="4327595" y="3546947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3" name="Obdélník 11302">
              <a:extLst>
                <a:ext uri="{FF2B5EF4-FFF2-40B4-BE49-F238E27FC236}">
                  <a16:creationId xmlns:a16="http://schemas.microsoft.com/office/drawing/2014/main" id="{2BCDF808-7301-E50B-F0DC-CED8359C1C74}"/>
                </a:ext>
              </a:extLst>
            </p:cNvPr>
            <p:cNvSpPr/>
            <p:nvPr/>
          </p:nvSpPr>
          <p:spPr>
            <a:xfrm>
              <a:off x="3729231" y="3338936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4" name="Obdélník 11303">
              <a:extLst>
                <a:ext uri="{FF2B5EF4-FFF2-40B4-BE49-F238E27FC236}">
                  <a16:creationId xmlns:a16="http://schemas.microsoft.com/office/drawing/2014/main" id="{0CC6CE14-6899-82AC-DCAC-FA908FFE1F1D}"/>
                </a:ext>
              </a:extLst>
            </p:cNvPr>
            <p:cNvSpPr/>
            <p:nvPr/>
          </p:nvSpPr>
          <p:spPr>
            <a:xfrm>
              <a:off x="3091087" y="3144115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5" name="Obdélník 11304">
              <a:extLst>
                <a:ext uri="{FF2B5EF4-FFF2-40B4-BE49-F238E27FC236}">
                  <a16:creationId xmlns:a16="http://schemas.microsoft.com/office/drawing/2014/main" id="{894C4A03-9ABF-B0BB-8B76-0EA9798797DA}"/>
                </a:ext>
              </a:extLst>
            </p:cNvPr>
            <p:cNvSpPr/>
            <p:nvPr/>
          </p:nvSpPr>
          <p:spPr>
            <a:xfrm>
              <a:off x="2767971" y="272384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6" name="Obdélník 11305">
              <a:extLst>
                <a:ext uri="{FF2B5EF4-FFF2-40B4-BE49-F238E27FC236}">
                  <a16:creationId xmlns:a16="http://schemas.microsoft.com/office/drawing/2014/main" id="{1348F25C-E61B-977D-49C9-4AEDA0CFAC26}"/>
                </a:ext>
              </a:extLst>
            </p:cNvPr>
            <p:cNvSpPr/>
            <p:nvPr/>
          </p:nvSpPr>
          <p:spPr>
            <a:xfrm>
              <a:off x="2396090" y="286940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7" name="Obdélník 11306">
              <a:extLst>
                <a:ext uri="{FF2B5EF4-FFF2-40B4-BE49-F238E27FC236}">
                  <a16:creationId xmlns:a16="http://schemas.microsoft.com/office/drawing/2014/main" id="{BD95A1E4-4FFD-A5C8-4AC2-56370394726C}"/>
                </a:ext>
              </a:extLst>
            </p:cNvPr>
            <p:cNvSpPr/>
            <p:nvPr/>
          </p:nvSpPr>
          <p:spPr>
            <a:xfrm>
              <a:off x="1892429" y="2836238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11308" name="Obdélník 11307">
              <a:extLst>
                <a:ext uri="{FF2B5EF4-FFF2-40B4-BE49-F238E27FC236}">
                  <a16:creationId xmlns:a16="http://schemas.microsoft.com/office/drawing/2014/main" id="{A8C26796-6AD8-701F-45DA-A23ABFE5FF54}"/>
                </a:ext>
              </a:extLst>
            </p:cNvPr>
            <p:cNvSpPr/>
            <p:nvPr/>
          </p:nvSpPr>
          <p:spPr>
            <a:xfrm>
              <a:off x="5862520" y="227265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9" name="Obdélník 11308">
              <a:extLst>
                <a:ext uri="{FF2B5EF4-FFF2-40B4-BE49-F238E27FC236}">
                  <a16:creationId xmlns:a16="http://schemas.microsoft.com/office/drawing/2014/main" id="{C499A911-ECB1-927B-E27C-B7CA6F18272A}"/>
                </a:ext>
              </a:extLst>
            </p:cNvPr>
            <p:cNvSpPr/>
            <p:nvPr/>
          </p:nvSpPr>
          <p:spPr>
            <a:xfrm>
              <a:off x="5380046" y="286353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0" name="Obdélník 11309">
              <a:extLst>
                <a:ext uri="{FF2B5EF4-FFF2-40B4-BE49-F238E27FC236}">
                  <a16:creationId xmlns:a16="http://schemas.microsoft.com/office/drawing/2014/main" id="{97C4078B-C056-F32F-3C01-6642FC3329E4}"/>
                </a:ext>
              </a:extLst>
            </p:cNvPr>
            <p:cNvSpPr/>
            <p:nvPr/>
          </p:nvSpPr>
          <p:spPr>
            <a:xfrm>
              <a:off x="5422301" y="344085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1" name="Obdélník 11310">
              <a:extLst>
                <a:ext uri="{FF2B5EF4-FFF2-40B4-BE49-F238E27FC236}">
                  <a16:creationId xmlns:a16="http://schemas.microsoft.com/office/drawing/2014/main" id="{A033BF2F-9675-C9E9-8015-9ED7F41F1B56}"/>
                </a:ext>
              </a:extLst>
            </p:cNvPr>
            <p:cNvSpPr/>
            <p:nvPr/>
          </p:nvSpPr>
          <p:spPr>
            <a:xfrm>
              <a:off x="3447706" y="23812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2" name="Obdélník: se zakulacenými rohy 11311">
              <a:extLst>
                <a:ext uri="{FF2B5EF4-FFF2-40B4-BE49-F238E27FC236}">
                  <a16:creationId xmlns:a16="http://schemas.microsoft.com/office/drawing/2014/main" id="{7C0E871E-16D9-CB76-F1AF-2EC9B06F3EEF}"/>
                </a:ext>
              </a:extLst>
            </p:cNvPr>
            <p:cNvSpPr/>
            <p:nvPr/>
          </p:nvSpPr>
          <p:spPr>
            <a:xfrm rot="19538628">
              <a:off x="5037071" y="4281724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3" name="Obdélník: se zakulacenými rohy 11312">
              <a:extLst>
                <a:ext uri="{FF2B5EF4-FFF2-40B4-BE49-F238E27FC236}">
                  <a16:creationId xmlns:a16="http://schemas.microsoft.com/office/drawing/2014/main" id="{70A04D80-A637-EBC9-F437-D4343A8D4D55}"/>
                </a:ext>
              </a:extLst>
            </p:cNvPr>
            <p:cNvSpPr/>
            <p:nvPr/>
          </p:nvSpPr>
          <p:spPr>
            <a:xfrm rot="273533">
              <a:off x="5113199" y="4410925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4" name="Obdélník: se zakulacenými rohy 11313">
              <a:extLst>
                <a:ext uri="{FF2B5EF4-FFF2-40B4-BE49-F238E27FC236}">
                  <a16:creationId xmlns:a16="http://schemas.microsoft.com/office/drawing/2014/main" id="{DA0C16CF-AF45-5361-A75D-B657B02980D9}"/>
                </a:ext>
              </a:extLst>
            </p:cNvPr>
            <p:cNvSpPr/>
            <p:nvPr/>
          </p:nvSpPr>
          <p:spPr>
            <a:xfrm rot="289691">
              <a:off x="5146041" y="4707763"/>
              <a:ext cx="52369" cy="202748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5" name="Obdélník: se zakulacenými rohy 11314">
              <a:extLst>
                <a:ext uri="{FF2B5EF4-FFF2-40B4-BE49-F238E27FC236}">
                  <a16:creationId xmlns:a16="http://schemas.microsoft.com/office/drawing/2014/main" id="{2ACEF382-B677-90EE-2A1A-69794578CFC5}"/>
                </a:ext>
              </a:extLst>
            </p:cNvPr>
            <p:cNvSpPr/>
            <p:nvPr/>
          </p:nvSpPr>
          <p:spPr>
            <a:xfrm flipH="1">
              <a:off x="5163435" y="4919985"/>
              <a:ext cx="57548" cy="292543"/>
            </a:xfrm>
            <a:prstGeom prst="roundRect">
              <a:avLst/>
            </a:prstGeom>
            <a:solidFill>
              <a:srgbClr val="BC9E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6" name="Obdélník: se zakulacenými rohy 11315">
              <a:extLst>
                <a:ext uri="{FF2B5EF4-FFF2-40B4-BE49-F238E27FC236}">
                  <a16:creationId xmlns:a16="http://schemas.microsoft.com/office/drawing/2014/main" id="{C25DA735-EC7D-CA9E-F47C-D29D77F3C3D9}"/>
                </a:ext>
              </a:extLst>
            </p:cNvPr>
            <p:cNvSpPr/>
            <p:nvPr/>
          </p:nvSpPr>
          <p:spPr>
            <a:xfrm rot="15713782">
              <a:off x="5130630" y="4122728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7" name="Obdélník: se zakulacenými rohy 11316">
              <a:extLst>
                <a:ext uri="{FF2B5EF4-FFF2-40B4-BE49-F238E27FC236}">
                  <a16:creationId xmlns:a16="http://schemas.microsoft.com/office/drawing/2014/main" id="{7DA7E7D3-9DD2-8D43-2166-21465EAA4CAF}"/>
                </a:ext>
              </a:extLst>
            </p:cNvPr>
            <p:cNvSpPr/>
            <p:nvPr/>
          </p:nvSpPr>
          <p:spPr>
            <a:xfrm rot="14921864">
              <a:off x="5355784" y="4057293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132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EBCAC661-B2F5-87E5-15BF-DC9635AD5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189137" y="18125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88506459-14F8-01EE-8031-CEC550728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187315" y="18128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2128A5A-1540-7463-5B67-2A29E48D6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437527" y="364352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AAA73623-B018-54C1-B1C7-B63E2FBA8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427865" y="234019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AC5A22CB-D92A-EF9E-23B1-FB8506E06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593860" y="90661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C1E0961-DA95-BDB3-268A-FED835514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247329" y="497599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F4687FCE-F5A7-A56E-C3C0-745CAFEDE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88163" y="45484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9F9A5D9-3591-96EF-339A-87C23B2F5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42561" y="284415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ED4A8540-6261-E344-0C41-1B2DF59B9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4666" y="49659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32DB0E4-7D96-7AD1-9174-7FFEB54EE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61713" y="383229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B30CE8ED-D84F-047D-485A-A5980DC0B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14774" y="421495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1565693-AB11-93DB-C703-C68FAA7F0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75261" y="309520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5B92AAEF-5671-24FA-20C5-838DC9813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71627" y="14348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2" name="Volný tvar: obrazec 12291">
            <a:extLst>
              <a:ext uri="{FF2B5EF4-FFF2-40B4-BE49-F238E27FC236}">
                <a16:creationId xmlns:a16="http://schemas.microsoft.com/office/drawing/2014/main" id="{8DDC5056-9061-DA57-5C45-56C4C118A4CA}"/>
              </a:ext>
            </a:extLst>
          </p:cNvPr>
          <p:cNvSpPr/>
          <p:nvPr/>
        </p:nvSpPr>
        <p:spPr>
          <a:xfrm>
            <a:off x="1857652" y="2011680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3" name="Volný tvar: obrazec 12292">
            <a:extLst>
              <a:ext uri="{FF2B5EF4-FFF2-40B4-BE49-F238E27FC236}">
                <a16:creationId xmlns:a16="http://schemas.microsoft.com/office/drawing/2014/main" id="{6B029D17-2EE9-F2B5-B677-41310D7F4F03}"/>
              </a:ext>
            </a:extLst>
          </p:cNvPr>
          <p:cNvSpPr/>
          <p:nvPr/>
        </p:nvSpPr>
        <p:spPr>
          <a:xfrm>
            <a:off x="2529840" y="1786921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4" name="Volný tvar: obrazec 12293">
            <a:extLst>
              <a:ext uri="{FF2B5EF4-FFF2-40B4-BE49-F238E27FC236}">
                <a16:creationId xmlns:a16="http://schemas.microsoft.com/office/drawing/2014/main" id="{A4554715-84DF-BA53-5F8C-B60351138EDE}"/>
              </a:ext>
            </a:extLst>
          </p:cNvPr>
          <p:cNvSpPr/>
          <p:nvPr/>
        </p:nvSpPr>
        <p:spPr>
          <a:xfrm>
            <a:off x="2019300" y="2331720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5" name="Volný tvar: obrazec 12294">
            <a:extLst>
              <a:ext uri="{FF2B5EF4-FFF2-40B4-BE49-F238E27FC236}">
                <a16:creationId xmlns:a16="http://schemas.microsoft.com/office/drawing/2014/main" id="{3A017F06-F119-4195-63C0-5ECE68C766ED}"/>
              </a:ext>
            </a:extLst>
          </p:cNvPr>
          <p:cNvSpPr/>
          <p:nvPr/>
        </p:nvSpPr>
        <p:spPr>
          <a:xfrm>
            <a:off x="1549577" y="2308860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6" name="Volný tvar: obrazec 12295">
            <a:extLst>
              <a:ext uri="{FF2B5EF4-FFF2-40B4-BE49-F238E27FC236}">
                <a16:creationId xmlns:a16="http://schemas.microsoft.com/office/drawing/2014/main" id="{796F867E-AED6-D1BD-0446-AE92058E6850}"/>
              </a:ext>
            </a:extLst>
          </p:cNvPr>
          <p:cNvSpPr/>
          <p:nvPr/>
        </p:nvSpPr>
        <p:spPr>
          <a:xfrm>
            <a:off x="3771900" y="1767596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7" name="Volný tvar: obrazec 12296">
            <a:extLst>
              <a:ext uri="{FF2B5EF4-FFF2-40B4-BE49-F238E27FC236}">
                <a16:creationId xmlns:a16="http://schemas.microsoft.com/office/drawing/2014/main" id="{E999C1CF-6A45-5000-D319-66B72D20C5C7}"/>
              </a:ext>
            </a:extLst>
          </p:cNvPr>
          <p:cNvSpPr/>
          <p:nvPr/>
        </p:nvSpPr>
        <p:spPr>
          <a:xfrm>
            <a:off x="3535680" y="2293620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8" name="Volný tvar: obrazec 12297">
            <a:extLst>
              <a:ext uri="{FF2B5EF4-FFF2-40B4-BE49-F238E27FC236}">
                <a16:creationId xmlns:a16="http://schemas.microsoft.com/office/drawing/2014/main" id="{237CB519-DD22-3D9F-1A13-1379629C31E5}"/>
              </a:ext>
            </a:extLst>
          </p:cNvPr>
          <p:cNvSpPr/>
          <p:nvPr/>
        </p:nvSpPr>
        <p:spPr>
          <a:xfrm>
            <a:off x="1226306" y="3579463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9" name="Volný tvar: obrazec 12298">
            <a:extLst>
              <a:ext uri="{FF2B5EF4-FFF2-40B4-BE49-F238E27FC236}">
                <a16:creationId xmlns:a16="http://schemas.microsoft.com/office/drawing/2014/main" id="{8595D068-F047-9205-018E-38099DCDC192}"/>
              </a:ext>
            </a:extLst>
          </p:cNvPr>
          <p:cNvSpPr/>
          <p:nvPr/>
        </p:nvSpPr>
        <p:spPr>
          <a:xfrm>
            <a:off x="2011680" y="4373880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0" name="Volný tvar: obrazec 12299">
            <a:extLst>
              <a:ext uri="{FF2B5EF4-FFF2-40B4-BE49-F238E27FC236}">
                <a16:creationId xmlns:a16="http://schemas.microsoft.com/office/drawing/2014/main" id="{F2BA97FE-7B9F-A4BE-5791-22F4AF088063}"/>
              </a:ext>
            </a:extLst>
          </p:cNvPr>
          <p:cNvSpPr/>
          <p:nvPr/>
        </p:nvSpPr>
        <p:spPr>
          <a:xfrm>
            <a:off x="1882140" y="3807427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1" name="Volný tvar: obrazec 12300">
            <a:extLst>
              <a:ext uri="{FF2B5EF4-FFF2-40B4-BE49-F238E27FC236}">
                <a16:creationId xmlns:a16="http://schemas.microsoft.com/office/drawing/2014/main" id="{396BFF43-AA28-AA8B-F83F-CB7007E478E9}"/>
              </a:ext>
            </a:extLst>
          </p:cNvPr>
          <p:cNvSpPr/>
          <p:nvPr/>
        </p:nvSpPr>
        <p:spPr>
          <a:xfrm>
            <a:off x="2742329" y="4191000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2" name="Volný tvar: obrazec 12301">
            <a:extLst>
              <a:ext uri="{FF2B5EF4-FFF2-40B4-BE49-F238E27FC236}">
                <a16:creationId xmlns:a16="http://schemas.microsoft.com/office/drawing/2014/main" id="{8A45493E-7D20-68FA-A744-421A5231300F}"/>
              </a:ext>
            </a:extLst>
          </p:cNvPr>
          <p:cNvSpPr/>
          <p:nvPr/>
        </p:nvSpPr>
        <p:spPr>
          <a:xfrm>
            <a:off x="3421380" y="4290060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3" name="Volný tvar: obrazec 12302">
            <a:extLst>
              <a:ext uri="{FF2B5EF4-FFF2-40B4-BE49-F238E27FC236}">
                <a16:creationId xmlns:a16="http://schemas.microsoft.com/office/drawing/2014/main" id="{18B5B90A-5FB1-2187-75F5-0F7A40770B30}"/>
              </a:ext>
            </a:extLst>
          </p:cNvPr>
          <p:cNvSpPr/>
          <p:nvPr/>
        </p:nvSpPr>
        <p:spPr>
          <a:xfrm>
            <a:off x="4045523" y="3360420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4" name="Volný tvar: obrazec 12303">
            <a:extLst>
              <a:ext uri="{FF2B5EF4-FFF2-40B4-BE49-F238E27FC236}">
                <a16:creationId xmlns:a16="http://schemas.microsoft.com/office/drawing/2014/main" id="{20148C98-7C82-E719-7DF7-DE6FC784608C}"/>
              </a:ext>
            </a:extLst>
          </p:cNvPr>
          <p:cNvSpPr/>
          <p:nvPr/>
        </p:nvSpPr>
        <p:spPr>
          <a:xfrm>
            <a:off x="4770120" y="4869180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5" name="Volný tvar: obrazec 12304">
            <a:extLst>
              <a:ext uri="{FF2B5EF4-FFF2-40B4-BE49-F238E27FC236}">
                <a16:creationId xmlns:a16="http://schemas.microsoft.com/office/drawing/2014/main" id="{D3371D0E-9DD9-0DAA-EB43-75A9F712C5A7}"/>
              </a:ext>
            </a:extLst>
          </p:cNvPr>
          <p:cNvSpPr/>
          <p:nvPr/>
        </p:nvSpPr>
        <p:spPr>
          <a:xfrm>
            <a:off x="4671060" y="1341120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7" name="Volný tvar: obrazec 12306">
            <a:extLst>
              <a:ext uri="{FF2B5EF4-FFF2-40B4-BE49-F238E27FC236}">
                <a16:creationId xmlns:a16="http://schemas.microsoft.com/office/drawing/2014/main" id="{39CD9864-9418-F1E4-6298-31C02C240B47}"/>
              </a:ext>
            </a:extLst>
          </p:cNvPr>
          <p:cNvSpPr/>
          <p:nvPr/>
        </p:nvSpPr>
        <p:spPr>
          <a:xfrm>
            <a:off x="4447366" y="1162909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8" name="Volný tvar: obrazec 12307">
            <a:extLst>
              <a:ext uri="{FF2B5EF4-FFF2-40B4-BE49-F238E27FC236}">
                <a16:creationId xmlns:a16="http://schemas.microsoft.com/office/drawing/2014/main" id="{6F37FB7A-836F-D118-5B78-5F08D9F7B588}"/>
              </a:ext>
            </a:extLst>
          </p:cNvPr>
          <p:cNvSpPr/>
          <p:nvPr/>
        </p:nvSpPr>
        <p:spPr>
          <a:xfrm>
            <a:off x="6187440" y="1226820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9" name="Volný tvar: obrazec 12308">
            <a:extLst>
              <a:ext uri="{FF2B5EF4-FFF2-40B4-BE49-F238E27FC236}">
                <a16:creationId xmlns:a16="http://schemas.microsoft.com/office/drawing/2014/main" id="{BBABF298-7B9B-8E4E-E23F-964D711F6D07}"/>
              </a:ext>
            </a:extLst>
          </p:cNvPr>
          <p:cNvSpPr/>
          <p:nvPr/>
        </p:nvSpPr>
        <p:spPr>
          <a:xfrm>
            <a:off x="5508765" y="1394460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0" name="Volný tvar: obrazec 12309">
            <a:extLst>
              <a:ext uri="{FF2B5EF4-FFF2-40B4-BE49-F238E27FC236}">
                <a16:creationId xmlns:a16="http://schemas.microsoft.com/office/drawing/2014/main" id="{6A1E2E34-8C51-179C-580E-0072E6ED6949}"/>
              </a:ext>
            </a:extLst>
          </p:cNvPr>
          <p:cNvSpPr/>
          <p:nvPr/>
        </p:nvSpPr>
        <p:spPr>
          <a:xfrm>
            <a:off x="5897880" y="2872740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1" name="Volný tvar: obrazec 12310">
            <a:extLst>
              <a:ext uri="{FF2B5EF4-FFF2-40B4-BE49-F238E27FC236}">
                <a16:creationId xmlns:a16="http://schemas.microsoft.com/office/drawing/2014/main" id="{B5F23515-0CA5-E6D0-99F6-81E4FCF4D6B1}"/>
              </a:ext>
            </a:extLst>
          </p:cNvPr>
          <p:cNvSpPr/>
          <p:nvPr/>
        </p:nvSpPr>
        <p:spPr>
          <a:xfrm>
            <a:off x="5676900" y="4175760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2" name="Volný tvar: obrazec 12311">
            <a:extLst>
              <a:ext uri="{FF2B5EF4-FFF2-40B4-BE49-F238E27FC236}">
                <a16:creationId xmlns:a16="http://schemas.microsoft.com/office/drawing/2014/main" id="{B1E5E7CA-1589-5432-785D-83C7CADF11D7}"/>
              </a:ext>
            </a:extLst>
          </p:cNvPr>
          <p:cNvSpPr/>
          <p:nvPr/>
        </p:nvSpPr>
        <p:spPr>
          <a:xfrm>
            <a:off x="4808220" y="3962400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3" name="TextovéPole 12312">
            <a:extLst>
              <a:ext uri="{FF2B5EF4-FFF2-40B4-BE49-F238E27FC236}">
                <a16:creationId xmlns:a16="http://schemas.microsoft.com/office/drawing/2014/main" id="{53A36D5A-0312-60E7-A0B5-0FF5AA2A3B22}"/>
              </a:ext>
            </a:extLst>
          </p:cNvPr>
          <p:cNvSpPr txBox="1"/>
          <p:nvPr/>
        </p:nvSpPr>
        <p:spPr>
          <a:xfrm rot="20119129">
            <a:off x="1849060" y="1262762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6" name="TextovéPole 12315">
            <a:extLst>
              <a:ext uri="{FF2B5EF4-FFF2-40B4-BE49-F238E27FC236}">
                <a16:creationId xmlns:a16="http://schemas.microsoft.com/office/drawing/2014/main" id="{6C08E247-6650-EC8D-E65C-8B56EADF7910}"/>
              </a:ext>
            </a:extLst>
          </p:cNvPr>
          <p:cNvSpPr txBox="1"/>
          <p:nvPr/>
        </p:nvSpPr>
        <p:spPr>
          <a:xfrm rot="20713775">
            <a:off x="1381291" y="3493243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17" name="TextovéPole 12316">
            <a:extLst>
              <a:ext uri="{FF2B5EF4-FFF2-40B4-BE49-F238E27FC236}">
                <a16:creationId xmlns:a16="http://schemas.microsoft.com/office/drawing/2014/main" id="{53AFD282-2626-AF59-F449-0DCC4C302E3F}"/>
              </a:ext>
            </a:extLst>
          </p:cNvPr>
          <p:cNvSpPr txBox="1"/>
          <p:nvPr/>
        </p:nvSpPr>
        <p:spPr>
          <a:xfrm rot="21445809">
            <a:off x="3279205" y="1591999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9" name="TextovéPole 12318">
            <a:extLst>
              <a:ext uri="{FF2B5EF4-FFF2-40B4-BE49-F238E27FC236}">
                <a16:creationId xmlns:a16="http://schemas.microsoft.com/office/drawing/2014/main" id="{ECE3F0DF-AF6D-45F3-1B49-C96E32D1B253}"/>
              </a:ext>
            </a:extLst>
          </p:cNvPr>
          <p:cNvSpPr txBox="1"/>
          <p:nvPr/>
        </p:nvSpPr>
        <p:spPr>
          <a:xfrm>
            <a:off x="1324014" y="4620294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0" name="TextovéPole 12319">
            <a:extLst>
              <a:ext uri="{FF2B5EF4-FFF2-40B4-BE49-F238E27FC236}">
                <a16:creationId xmlns:a16="http://schemas.microsoft.com/office/drawing/2014/main" id="{48C36AAF-5F94-7C40-4AEF-ADB4458CE278}"/>
              </a:ext>
            </a:extLst>
          </p:cNvPr>
          <p:cNvSpPr txBox="1"/>
          <p:nvPr/>
        </p:nvSpPr>
        <p:spPr>
          <a:xfrm rot="21405423">
            <a:off x="3076695" y="354995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1" name="TextovéPole 12320">
            <a:extLst>
              <a:ext uri="{FF2B5EF4-FFF2-40B4-BE49-F238E27FC236}">
                <a16:creationId xmlns:a16="http://schemas.microsoft.com/office/drawing/2014/main" id="{0A321452-7BF1-30BA-5D41-C84851E5BB53}"/>
              </a:ext>
            </a:extLst>
          </p:cNvPr>
          <p:cNvSpPr txBox="1"/>
          <p:nvPr/>
        </p:nvSpPr>
        <p:spPr>
          <a:xfrm>
            <a:off x="2653716" y="53544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2" name="TextovéPole 12321">
            <a:extLst>
              <a:ext uri="{FF2B5EF4-FFF2-40B4-BE49-F238E27FC236}">
                <a16:creationId xmlns:a16="http://schemas.microsoft.com/office/drawing/2014/main" id="{7D455532-E228-ECD1-9796-A595593DE55A}"/>
              </a:ext>
            </a:extLst>
          </p:cNvPr>
          <p:cNvSpPr txBox="1"/>
          <p:nvPr/>
        </p:nvSpPr>
        <p:spPr>
          <a:xfrm>
            <a:off x="4220177" y="3258104"/>
            <a:ext cx="9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Hell</a:t>
            </a:r>
          </a:p>
        </p:txBody>
      </p:sp>
      <p:sp>
        <p:nvSpPr>
          <p:cNvPr id="12323" name="TextovéPole 12322">
            <a:extLst>
              <a:ext uri="{FF2B5EF4-FFF2-40B4-BE49-F238E27FC236}">
                <a16:creationId xmlns:a16="http://schemas.microsoft.com/office/drawing/2014/main" id="{FBCE457C-E80B-0AB1-C581-0F77BEECC6F6}"/>
              </a:ext>
            </a:extLst>
          </p:cNvPr>
          <p:cNvSpPr txBox="1"/>
          <p:nvPr/>
        </p:nvSpPr>
        <p:spPr>
          <a:xfrm>
            <a:off x="5507152" y="72036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4" name="TextovéPole 12323">
            <a:extLst>
              <a:ext uri="{FF2B5EF4-FFF2-40B4-BE49-F238E27FC236}">
                <a16:creationId xmlns:a16="http://schemas.microsoft.com/office/drawing/2014/main" id="{68246248-9526-F589-1A34-5E98584D3EB5}"/>
              </a:ext>
            </a:extLst>
          </p:cNvPr>
          <p:cNvSpPr txBox="1"/>
          <p:nvPr/>
        </p:nvSpPr>
        <p:spPr>
          <a:xfrm>
            <a:off x="4424450" y="48673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5" name="TextovéPole 12324">
            <a:extLst>
              <a:ext uri="{FF2B5EF4-FFF2-40B4-BE49-F238E27FC236}">
                <a16:creationId xmlns:a16="http://schemas.microsoft.com/office/drawing/2014/main" id="{B2DA112E-EB4B-8FA5-CC17-2BFAEB49432E}"/>
              </a:ext>
            </a:extLst>
          </p:cNvPr>
          <p:cNvSpPr txBox="1"/>
          <p:nvPr/>
        </p:nvSpPr>
        <p:spPr>
          <a:xfrm>
            <a:off x="4919341" y="538665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326" name="TextovéPole 12325">
            <a:extLst>
              <a:ext uri="{FF2B5EF4-FFF2-40B4-BE49-F238E27FC236}">
                <a16:creationId xmlns:a16="http://schemas.microsoft.com/office/drawing/2014/main" id="{7EAE3012-19DF-DC36-F2E9-1D41FD2810A5}"/>
              </a:ext>
            </a:extLst>
          </p:cNvPr>
          <p:cNvSpPr txBox="1"/>
          <p:nvPr/>
        </p:nvSpPr>
        <p:spPr>
          <a:xfrm>
            <a:off x="5904149" y="3793607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327" name="TextovéPole 12326">
            <a:extLst>
              <a:ext uri="{FF2B5EF4-FFF2-40B4-BE49-F238E27FC236}">
                <a16:creationId xmlns:a16="http://schemas.microsoft.com/office/drawing/2014/main" id="{415BFC46-C20E-8233-F759-6C5A81472B55}"/>
              </a:ext>
            </a:extLst>
          </p:cNvPr>
          <p:cNvSpPr txBox="1"/>
          <p:nvPr/>
        </p:nvSpPr>
        <p:spPr>
          <a:xfrm>
            <a:off x="6330224" y="276376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2328" name="TextovéPole 12327">
            <a:extLst>
              <a:ext uri="{FF2B5EF4-FFF2-40B4-BE49-F238E27FC236}">
                <a16:creationId xmlns:a16="http://schemas.microsoft.com/office/drawing/2014/main" id="{1E01E7C3-69D7-F1FE-DEE0-7398124C0B7B}"/>
              </a:ext>
            </a:extLst>
          </p:cNvPr>
          <p:cNvSpPr txBox="1"/>
          <p:nvPr/>
        </p:nvSpPr>
        <p:spPr>
          <a:xfrm>
            <a:off x="2795626" y="1768836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1" name="TextovéPole 12330">
            <a:extLst>
              <a:ext uri="{FF2B5EF4-FFF2-40B4-BE49-F238E27FC236}">
                <a16:creationId xmlns:a16="http://schemas.microsoft.com/office/drawing/2014/main" id="{0CEBD387-7BD1-2542-3BF0-6D37AF150DC1}"/>
              </a:ext>
            </a:extLst>
          </p:cNvPr>
          <p:cNvSpPr txBox="1"/>
          <p:nvPr/>
        </p:nvSpPr>
        <p:spPr>
          <a:xfrm>
            <a:off x="1547875" y="23593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332" name="TextovéPole 12331">
            <a:extLst>
              <a:ext uri="{FF2B5EF4-FFF2-40B4-BE49-F238E27FC236}">
                <a16:creationId xmlns:a16="http://schemas.microsoft.com/office/drawing/2014/main" id="{19FA4407-65B6-35C3-3980-AA588AF2D13E}"/>
              </a:ext>
            </a:extLst>
          </p:cNvPr>
          <p:cNvSpPr txBox="1"/>
          <p:nvPr/>
        </p:nvSpPr>
        <p:spPr>
          <a:xfrm>
            <a:off x="2306443" y="234570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333" name="TextovéPole 12332">
            <a:extLst>
              <a:ext uri="{FF2B5EF4-FFF2-40B4-BE49-F238E27FC236}">
                <a16:creationId xmlns:a16="http://schemas.microsoft.com/office/drawing/2014/main" id="{DD239FB0-4B7C-9B91-C2CF-D4E583A92C33}"/>
              </a:ext>
            </a:extLst>
          </p:cNvPr>
          <p:cNvSpPr txBox="1"/>
          <p:nvPr/>
        </p:nvSpPr>
        <p:spPr>
          <a:xfrm>
            <a:off x="1100928" y="387038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334" name="TextovéPole 12333">
            <a:extLst>
              <a:ext uri="{FF2B5EF4-FFF2-40B4-BE49-F238E27FC236}">
                <a16:creationId xmlns:a16="http://schemas.microsoft.com/office/drawing/2014/main" id="{F36A0AB4-42E7-425E-D0A7-B3865FD1749B}"/>
              </a:ext>
            </a:extLst>
          </p:cNvPr>
          <p:cNvSpPr txBox="1"/>
          <p:nvPr/>
        </p:nvSpPr>
        <p:spPr>
          <a:xfrm>
            <a:off x="2587252" y="4581708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5" name="TextovéPole 12334">
            <a:extLst>
              <a:ext uri="{FF2B5EF4-FFF2-40B4-BE49-F238E27FC236}">
                <a16:creationId xmlns:a16="http://schemas.microsoft.com/office/drawing/2014/main" id="{CCB81982-FB7E-54E5-152F-281ECCAEC0B5}"/>
              </a:ext>
            </a:extLst>
          </p:cNvPr>
          <p:cNvSpPr txBox="1"/>
          <p:nvPr/>
        </p:nvSpPr>
        <p:spPr>
          <a:xfrm>
            <a:off x="2643026" y="322442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336" name="TextovéPole 12335">
            <a:extLst>
              <a:ext uri="{FF2B5EF4-FFF2-40B4-BE49-F238E27FC236}">
                <a16:creationId xmlns:a16="http://schemas.microsoft.com/office/drawing/2014/main" id="{46361CC5-66F7-1970-97D5-C37016933110}"/>
              </a:ext>
            </a:extLst>
          </p:cNvPr>
          <p:cNvSpPr txBox="1"/>
          <p:nvPr/>
        </p:nvSpPr>
        <p:spPr>
          <a:xfrm>
            <a:off x="2306442" y="385824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337" name="TextovéPole 12336">
            <a:extLst>
              <a:ext uri="{FF2B5EF4-FFF2-40B4-BE49-F238E27FC236}">
                <a16:creationId xmlns:a16="http://schemas.microsoft.com/office/drawing/2014/main" id="{F3860614-36C3-1808-33C9-5737F72E4DCB}"/>
              </a:ext>
            </a:extLst>
          </p:cNvPr>
          <p:cNvSpPr txBox="1"/>
          <p:nvPr/>
        </p:nvSpPr>
        <p:spPr>
          <a:xfrm>
            <a:off x="2979282" y="476116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338" name="TextovéPole 12337">
            <a:extLst>
              <a:ext uri="{FF2B5EF4-FFF2-40B4-BE49-F238E27FC236}">
                <a16:creationId xmlns:a16="http://schemas.microsoft.com/office/drawing/2014/main" id="{F2E7A6A2-EE8F-DAD6-A2DF-B0611F0DFF34}"/>
              </a:ext>
            </a:extLst>
          </p:cNvPr>
          <p:cNvSpPr txBox="1"/>
          <p:nvPr/>
        </p:nvSpPr>
        <p:spPr>
          <a:xfrm>
            <a:off x="3595780" y="47585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339" name="TextovéPole 12338">
            <a:extLst>
              <a:ext uri="{FF2B5EF4-FFF2-40B4-BE49-F238E27FC236}">
                <a16:creationId xmlns:a16="http://schemas.microsoft.com/office/drawing/2014/main" id="{E5A14A13-096B-70C7-F7CC-7E67371FFD3D}"/>
              </a:ext>
            </a:extLst>
          </p:cNvPr>
          <p:cNvSpPr txBox="1"/>
          <p:nvPr/>
        </p:nvSpPr>
        <p:spPr>
          <a:xfrm>
            <a:off x="3892025" y="21188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340" name="TextovéPole 12339">
            <a:extLst>
              <a:ext uri="{FF2B5EF4-FFF2-40B4-BE49-F238E27FC236}">
                <a16:creationId xmlns:a16="http://schemas.microsoft.com/office/drawing/2014/main" id="{F005C40B-A765-CE24-07D7-3810D94EACFC}"/>
              </a:ext>
            </a:extLst>
          </p:cNvPr>
          <p:cNvSpPr txBox="1"/>
          <p:nvPr/>
        </p:nvSpPr>
        <p:spPr>
          <a:xfrm>
            <a:off x="3565529" y="313944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341" name="TextovéPole 12340">
            <a:extLst>
              <a:ext uri="{FF2B5EF4-FFF2-40B4-BE49-F238E27FC236}">
                <a16:creationId xmlns:a16="http://schemas.microsoft.com/office/drawing/2014/main" id="{F9EB3D71-9365-672E-3175-2B9A744CDE8E}"/>
              </a:ext>
            </a:extLst>
          </p:cNvPr>
          <p:cNvSpPr txBox="1"/>
          <p:nvPr/>
        </p:nvSpPr>
        <p:spPr>
          <a:xfrm>
            <a:off x="4004366" y="36359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342" name="TextovéPole 12341">
            <a:extLst>
              <a:ext uri="{FF2B5EF4-FFF2-40B4-BE49-F238E27FC236}">
                <a16:creationId xmlns:a16="http://schemas.microsoft.com/office/drawing/2014/main" id="{9ACC815B-8969-2152-341D-03EB6D7E8DC6}"/>
              </a:ext>
            </a:extLst>
          </p:cNvPr>
          <p:cNvSpPr txBox="1"/>
          <p:nvPr/>
        </p:nvSpPr>
        <p:spPr>
          <a:xfrm>
            <a:off x="5016175" y="469604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343" name="TextovéPole 12342">
            <a:extLst>
              <a:ext uri="{FF2B5EF4-FFF2-40B4-BE49-F238E27FC236}">
                <a16:creationId xmlns:a16="http://schemas.microsoft.com/office/drawing/2014/main" id="{0533B6E8-CA0C-D829-31C2-93AB167D5537}"/>
              </a:ext>
            </a:extLst>
          </p:cNvPr>
          <p:cNvSpPr txBox="1"/>
          <p:nvPr/>
        </p:nvSpPr>
        <p:spPr>
          <a:xfrm>
            <a:off x="4476965" y="143484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344" name="TextovéPole 12343">
            <a:extLst>
              <a:ext uri="{FF2B5EF4-FFF2-40B4-BE49-F238E27FC236}">
                <a16:creationId xmlns:a16="http://schemas.microsoft.com/office/drawing/2014/main" id="{83C7F2A0-3903-A2C8-04E7-ACC56E25A1AD}"/>
              </a:ext>
            </a:extLst>
          </p:cNvPr>
          <p:cNvSpPr txBox="1"/>
          <p:nvPr/>
        </p:nvSpPr>
        <p:spPr>
          <a:xfrm>
            <a:off x="6465800" y="140670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345" name="TextovéPole 12344">
            <a:extLst>
              <a:ext uri="{FF2B5EF4-FFF2-40B4-BE49-F238E27FC236}">
                <a16:creationId xmlns:a16="http://schemas.microsoft.com/office/drawing/2014/main" id="{C1C65E4B-A63D-DB98-2E5E-8AD5D2A8C333}"/>
              </a:ext>
            </a:extLst>
          </p:cNvPr>
          <p:cNvSpPr txBox="1"/>
          <p:nvPr/>
        </p:nvSpPr>
        <p:spPr>
          <a:xfrm>
            <a:off x="5081845" y="270221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346" name="TextovéPole 12345">
            <a:extLst>
              <a:ext uri="{FF2B5EF4-FFF2-40B4-BE49-F238E27FC236}">
                <a16:creationId xmlns:a16="http://schemas.microsoft.com/office/drawing/2014/main" id="{6D96FE2F-7A9A-0F9A-93B2-A05093C93D07}"/>
              </a:ext>
            </a:extLst>
          </p:cNvPr>
          <p:cNvSpPr txBox="1"/>
          <p:nvPr/>
        </p:nvSpPr>
        <p:spPr>
          <a:xfrm>
            <a:off x="5501540" y="314763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347" name="TextovéPole 12346">
            <a:extLst>
              <a:ext uri="{FF2B5EF4-FFF2-40B4-BE49-F238E27FC236}">
                <a16:creationId xmlns:a16="http://schemas.microsoft.com/office/drawing/2014/main" id="{CB6ED4CF-2104-4DE7-753E-2C06862AB259}"/>
              </a:ext>
            </a:extLst>
          </p:cNvPr>
          <p:cNvSpPr txBox="1"/>
          <p:nvPr/>
        </p:nvSpPr>
        <p:spPr>
          <a:xfrm>
            <a:off x="6852841" y="34442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348" name="TextovéPole 12347">
            <a:extLst>
              <a:ext uri="{FF2B5EF4-FFF2-40B4-BE49-F238E27FC236}">
                <a16:creationId xmlns:a16="http://schemas.microsoft.com/office/drawing/2014/main" id="{8B8C44BB-E0FD-AD25-3FBD-E23F333E65FD}"/>
              </a:ext>
            </a:extLst>
          </p:cNvPr>
          <p:cNvSpPr txBox="1"/>
          <p:nvPr/>
        </p:nvSpPr>
        <p:spPr>
          <a:xfrm>
            <a:off x="4846841" y="427978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374" name="Volný tvar: obrazec 12373">
            <a:extLst>
              <a:ext uri="{FF2B5EF4-FFF2-40B4-BE49-F238E27FC236}">
                <a16:creationId xmlns:a16="http://schemas.microsoft.com/office/drawing/2014/main" id="{7514A5B0-A351-A182-AB16-B5D4AC7B03B4}"/>
              </a:ext>
            </a:extLst>
          </p:cNvPr>
          <p:cNvSpPr/>
          <p:nvPr/>
        </p:nvSpPr>
        <p:spPr>
          <a:xfrm>
            <a:off x="2528018" y="1787206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49" name="TextovéPole 12348">
            <a:extLst>
              <a:ext uri="{FF2B5EF4-FFF2-40B4-BE49-F238E27FC236}">
                <a16:creationId xmlns:a16="http://schemas.microsoft.com/office/drawing/2014/main" id="{1C000821-2317-F0E1-C3B2-E4B670004D13}"/>
              </a:ext>
            </a:extLst>
          </p:cNvPr>
          <p:cNvSpPr txBox="1"/>
          <p:nvPr/>
        </p:nvSpPr>
        <p:spPr>
          <a:xfrm>
            <a:off x="5728623" y="46581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1236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8CBDD8D7-60A7-1F73-D731-D973ACA81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435705" y="364381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C36EA0EF-17D0-ED94-8F94-A9BB12DF3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426043" y="234047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5ED572F5-1084-6DA9-882E-90A76E31A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245507" y="49762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B37195C-8F5B-474D-6E44-72DD8BE54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86341" y="454876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3466288-0479-EE65-004D-547328026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40739" y="28444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E4A1886B-552B-5FDF-2070-72EFFFC9D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2844" y="49662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C451E00B-9EB1-E023-1C1C-32FF0AF8F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59891" y="383257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B0E606D-E9FC-9683-9A34-7AFF4D106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73439" y="309549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C538D6A-2F5E-3A50-9D1C-CC316B29F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69805" y="143512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73" name="Volný tvar: obrazec 12372">
            <a:extLst>
              <a:ext uri="{FF2B5EF4-FFF2-40B4-BE49-F238E27FC236}">
                <a16:creationId xmlns:a16="http://schemas.microsoft.com/office/drawing/2014/main" id="{D789D3A7-2AF8-A612-F0AD-3B64CA082FD0}"/>
              </a:ext>
            </a:extLst>
          </p:cNvPr>
          <p:cNvSpPr/>
          <p:nvPr/>
        </p:nvSpPr>
        <p:spPr>
          <a:xfrm>
            <a:off x="1855830" y="2011965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5" name="Volný tvar: obrazec 12374">
            <a:extLst>
              <a:ext uri="{FF2B5EF4-FFF2-40B4-BE49-F238E27FC236}">
                <a16:creationId xmlns:a16="http://schemas.microsoft.com/office/drawing/2014/main" id="{E1631B34-7CD9-8F74-79F2-310A91C13899}"/>
              </a:ext>
            </a:extLst>
          </p:cNvPr>
          <p:cNvSpPr/>
          <p:nvPr/>
        </p:nvSpPr>
        <p:spPr>
          <a:xfrm>
            <a:off x="2017478" y="2332005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6" name="Volný tvar: obrazec 12375">
            <a:extLst>
              <a:ext uri="{FF2B5EF4-FFF2-40B4-BE49-F238E27FC236}">
                <a16:creationId xmlns:a16="http://schemas.microsoft.com/office/drawing/2014/main" id="{DC547807-E8B1-2FA2-79BF-ECEE4B04169B}"/>
              </a:ext>
            </a:extLst>
          </p:cNvPr>
          <p:cNvSpPr/>
          <p:nvPr/>
        </p:nvSpPr>
        <p:spPr>
          <a:xfrm>
            <a:off x="1547755" y="2309145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7" name="Volný tvar: obrazec 12376">
            <a:extLst>
              <a:ext uri="{FF2B5EF4-FFF2-40B4-BE49-F238E27FC236}">
                <a16:creationId xmlns:a16="http://schemas.microsoft.com/office/drawing/2014/main" id="{BDF830B9-5476-F049-248B-B0C027B5FE36}"/>
              </a:ext>
            </a:extLst>
          </p:cNvPr>
          <p:cNvSpPr/>
          <p:nvPr/>
        </p:nvSpPr>
        <p:spPr>
          <a:xfrm>
            <a:off x="3770078" y="1767881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8" name="Volný tvar: obrazec 12377">
            <a:extLst>
              <a:ext uri="{FF2B5EF4-FFF2-40B4-BE49-F238E27FC236}">
                <a16:creationId xmlns:a16="http://schemas.microsoft.com/office/drawing/2014/main" id="{F3ED4930-319A-57C2-E209-18E6131FC557}"/>
              </a:ext>
            </a:extLst>
          </p:cNvPr>
          <p:cNvSpPr/>
          <p:nvPr/>
        </p:nvSpPr>
        <p:spPr>
          <a:xfrm>
            <a:off x="3533858" y="2293905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9" name="Volný tvar: obrazec 12378">
            <a:extLst>
              <a:ext uri="{FF2B5EF4-FFF2-40B4-BE49-F238E27FC236}">
                <a16:creationId xmlns:a16="http://schemas.microsoft.com/office/drawing/2014/main" id="{9F8792D5-21AB-7BD3-4BDC-4C30CAC3DC26}"/>
              </a:ext>
            </a:extLst>
          </p:cNvPr>
          <p:cNvSpPr/>
          <p:nvPr/>
        </p:nvSpPr>
        <p:spPr>
          <a:xfrm>
            <a:off x="1224484" y="3579748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0" name="Volný tvar: obrazec 12379">
            <a:extLst>
              <a:ext uri="{FF2B5EF4-FFF2-40B4-BE49-F238E27FC236}">
                <a16:creationId xmlns:a16="http://schemas.microsoft.com/office/drawing/2014/main" id="{17014B3C-CABB-EBA5-77EA-26EFBFFDF76D}"/>
              </a:ext>
            </a:extLst>
          </p:cNvPr>
          <p:cNvSpPr/>
          <p:nvPr/>
        </p:nvSpPr>
        <p:spPr>
          <a:xfrm>
            <a:off x="2009858" y="4374165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1" name="Volný tvar: obrazec 12380">
            <a:extLst>
              <a:ext uri="{FF2B5EF4-FFF2-40B4-BE49-F238E27FC236}">
                <a16:creationId xmlns:a16="http://schemas.microsoft.com/office/drawing/2014/main" id="{BBB9640D-A101-CED8-6216-9807D3DED0C3}"/>
              </a:ext>
            </a:extLst>
          </p:cNvPr>
          <p:cNvSpPr/>
          <p:nvPr/>
        </p:nvSpPr>
        <p:spPr>
          <a:xfrm>
            <a:off x="1880318" y="3807712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2" name="Volný tvar: obrazec 12381">
            <a:extLst>
              <a:ext uri="{FF2B5EF4-FFF2-40B4-BE49-F238E27FC236}">
                <a16:creationId xmlns:a16="http://schemas.microsoft.com/office/drawing/2014/main" id="{8CF336D2-7F93-61B6-3D64-DE2F81FB8AF3}"/>
              </a:ext>
            </a:extLst>
          </p:cNvPr>
          <p:cNvSpPr/>
          <p:nvPr/>
        </p:nvSpPr>
        <p:spPr>
          <a:xfrm>
            <a:off x="2740507" y="4191285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3" name="Volný tvar: obrazec 12382">
            <a:extLst>
              <a:ext uri="{FF2B5EF4-FFF2-40B4-BE49-F238E27FC236}">
                <a16:creationId xmlns:a16="http://schemas.microsoft.com/office/drawing/2014/main" id="{0AFE0FD0-C419-797A-F1D5-E79F34F0FEB9}"/>
              </a:ext>
            </a:extLst>
          </p:cNvPr>
          <p:cNvSpPr/>
          <p:nvPr/>
        </p:nvSpPr>
        <p:spPr>
          <a:xfrm>
            <a:off x="3419558" y="4290345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4" name="Volný tvar: obrazec 12383">
            <a:extLst>
              <a:ext uri="{FF2B5EF4-FFF2-40B4-BE49-F238E27FC236}">
                <a16:creationId xmlns:a16="http://schemas.microsoft.com/office/drawing/2014/main" id="{9C465BA8-1989-02A1-1FDF-6DB81878587F}"/>
              </a:ext>
            </a:extLst>
          </p:cNvPr>
          <p:cNvSpPr/>
          <p:nvPr/>
        </p:nvSpPr>
        <p:spPr>
          <a:xfrm>
            <a:off x="4043701" y="3360705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5" name="Volný tvar: obrazec 12384">
            <a:extLst>
              <a:ext uri="{FF2B5EF4-FFF2-40B4-BE49-F238E27FC236}">
                <a16:creationId xmlns:a16="http://schemas.microsoft.com/office/drawing/2014/main" id="{58ED4BAB-D750-4BAA-BD33-513F1DEEB5DA}"/>
              </a:ext>
            </a:extLst>
          </p:cNvPr>
          <p:cNvSpPr/>
          <p:nvPr/>
        </p:nvSpPr>
        <p:spPr>
          <a:xfrm>
            <a:off x="4768298" y="4869465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6" name="Volný tvar: obrazec 12385">
            <a:extLst>
              <a:ext uri="{FF2B5EF4-FFF2-40B4-BE49-F238E27FC236}">
                <a16:creationId xmlns:a16="http://schemas.microsoft.com/office/drawing/2014/main" id="{D83C72FB-ADAD-0B22-8727-AD8D2E32D4EE}"/>
              </a:ext>
            </a:extLst>
          </p:cNvPr>
          <p:cNvSpPr/>
          <p:nvPr/>
        </p:nvSpPr>
        <p:spPr>
          <a:xfrm>
            <a:off x="4669238" y="1341405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7" name="Volný tvar: obrazec 12386">
            <a:extLst>
              <a:ext uri="{FF2B5EF4-FFF2-40B4-BE49-F238E27FC236}">
                <a16:creationId xmlns:a16="http://schemas.microsoft.com/office/drawing/2014/main" id="{30C0ECD1-67AC-4188-9311-3712CABCA151}"/>
              </a:ext>
            </a:extLst>
          </p:cNvPr>
          <p:cNvSpPr/>
          <p:nvPr/>
        </p:nvSpPr>
        <p:spPr>
          <a:xfrm>
            <a:off x="4445544" y="1163194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8" name="Volný tvar: obrazec 12387">
            <a:extLst>
              <a:ext uri="{FF2B5EF4-FFF2-40B4-BE49-F238E27FC236}">
                <a16:creationId xmlns:a16="http://schemas.microsoft.com/office/drawing/2014/main" id="{D4ED35FF-FB96-ED55-EAE3-2C8629399DBC}"/>
              </a:ext>
            </a:extLst>
          </p:cNvPr>
          <p:cNvSpPr/>
          <p:nvPr/>
        </p:nvSpPr>
        <p:spPr>
          <a:xfrm>
            <a:off x="6185618" y="1227105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9" name="Volný tvar: obrazec 12388">
            <a:extLst>
              <a:ext uri="{FF2B5EF4-FFF2-40B4-BE49-F238E27FC236}">
                <a16:creationId xmlns:a16="http://schemas.microsoft.com/office/drawing/2014/main" id="{2887628B-DF85-2C03-6F4E-3A05476CF753}"/>
              </a:ext>
            </a:extLst>
          </p:cNvPr>
          <p:cNvSpPr/>
          <p:nvPr/>
        </p:nvSpPr>
        <p:spPr>
          <a:xfrm>
            <a:off x="5506943" y="1394745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0" name="Volný tvar: obrazec 12389">
            <a:extLst>
              <a:ext uri="{FF2B5EF4-FFF2-40B4-BE49-F238E27FC236}">
                <a16:creationId xmlns:a16="http://schemas.microsoft.com/office/drawing/2014/main" id="{9C16B234-0472-20CF-84FF-E634F6791CEF}"/>
              </a:ext>
            </a:extLst>
          </p:cNvPr>
          <p:cNvSpPr/>
          <p:nvPr/>
        </p:nvSpPr>
        <p:spPr>
          <a:xfrm>
            <a:off x="5896058" y="2873025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1" name="Volný tvar: obrazec 12390">
            <a:extLst>
              <a:ext uri="{FF2B5EF4-FFF2-40B4-BE49-F238E27FC236}">
                <a16:creationId xmlns:a16="http://schemas.microsoft.com/office/drawing/2014/main" id="{A6033F26-E866-C482-5715-C97C0F8DD71C}"/>
              </a:ext>
            </a:extLst>
          </p:cNvPr>
          <p:cNvSpPr/>
          <p:nvPr/>
        </p:nvSpPr>
        <p:spPr>
          <a:xfrm>
            <a:off x="5675078" y="4176045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2" name="Volný tvar: obrazec 12391">
            <a:extLst>
              <a:ext uri="{FF2B5EF4-FFF2-40B4-BE49-F238E27FC236}">
                <a16:creationId xmlns:a16="http://schemas.microsoft.com/office/drawing/2014/main" id="{83ED1D88-2A02-87C9-22B4-ADEE99637597}"/>
              </a:ext>
            </a:extLst>
          </p:cNvPr>
          <p:cNvSpPr/>
          <p:nvPr/>
        </p:nvSpPr>
        <p:spPr>
          <a:xfrm>
            <a:off x="4806398" y="3962685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3" name="TextovéPole 12392">
            <a:extLst>
              <a:ext uri="{FF2B5EF4-FFF2-40B4-BE49-F238E27FC236}">
                <a16:creationId xmlns:a16="http://schemas.microsoft.com/office/drawing/2014/main" id="{F6E32B63-BFD5-3E6F-3055-3C4FB43A646F}"/>
              </a:ext>
            </a:extLst>
          </p:cNvPr>
          <p:cNvSpPr txBox="1"/>
          <p:nvPr/>
        </p:nvSpPr>
        <p:spPr>
          <a:xfrm rot="20119129">
            <a:off x="1847238" y="1263047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4" name="TextovéPole 12393">
            <a:extLst>
              <a:ext uri="{FF2B5EF4-FFF2-40B4-BE49-F238E27FC236}">
                <a16:creationId xmlns:a16="http://schemas.microsoft.com/office/drawing/2014/main" id="{F8D84418-EC79-24EF-15DA-40D25049306B}"/>
              </a:ext>
            </a:extLst>
          </p:cNvPr>
          <p:cNvSpPr txBox="1"/>
          <p:nvPr/>
        </p:nvSpPr>
        <p:spPr>
          <a:xfrm rot="20713775">
            <a:off x="1379469" y="3493528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5" name="TextovéPole 12394">
            <a:extLst>
              <a:ext uri="{FF2B5EF4-FFF2-40B4-BE49-F238E27FC236}">
                <a16:creationId xmlns:a16="http://schemas.microsoft.com/office/drawing/2014/main" id="{44E13361-B048-F52E-CDE5-BCE80FE8EF96}"/>
              </a:ext>
            </a:extLst>
          </p:cNvPr>
          <p:cNvSpPr txBox="1"/>
          <p:nvPr/>
        </p:nvSpPr>
        <p:spPr>
          <a:xfrm rot="21445809">
            <a:off x="3277383" y="1592284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6" name="TextovéPole 12395">
            <a:extLst>
              <a:ext uri="{FF2B5EF4-FFF2-40B4-BE49-F238E27FC236}">
                <a16:creationId xmlns:a16="http://schemas.microsoft.com/office/drawing/2014/main" id="{2E1044FF-6871-CFE0-1EA7-25742FCF0411}"/>
              </a:ext>
            </a:extLst>
          </p:cNvPr>
          <p:cNvSpPr txBox="1"/>
          <p:nvPr/>
        </p:nvSpPr>
        <p:spPr>
          <a:xfrm>
            <a:off x="1322192" y="4620579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7" name="TextovéPole 12396">
            <a:extLst>
              <a:ext uri="{FF2B5EF4-FFF2-40B4-BE49-F238E27FC236}">
                <a16:creationId xmlns:a16="http://schemas.microsoft.com/office/drawing/2014/main" id="{7B4C18A2-B946-4E72-EE22-9FE668F79551}"/>
              </a:ext>
            </a:extLst>
          </p:cNvPr>
          <p:cNvSpPr txBox="1"/>
          <p:nvPr/>
        </p:nvSpPr>
        <p:spPr>
          <a:xfrm rot="21405423">
            <a:off x="3074873" y="355023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8" name="TextovéPole 12397">
            <a:extLst>
              <a:ext uri="{FF2B5EF4-FFF2-40B4-BE49-F238E27FC236}">
                <a16:creationId xmlns:a16="http://schemas.microsoft.com/office/drawing/2014/main" id="{67CD4845-9F19-E10A-ABE4-C105CC6B3224}"/>
              </a:ext>
            </a:extLst>
          </p:cNvPr>
          <p:cNvSpPr txBox="1"/>
          <p:nvPr/>
        </p:nvSpPr>
        <p:spPr>
          <a:xfrm>
            <a:off x="2651894" y="53547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9" name="TextovéPole 12398">
            <a:extLst>
              <a:ext uri="{FF2B5EF4-FFF2-40B4-BE49-F238E27FC236}">
                <a16:creationId xmlns:a16="http://schemas.microsoft.com/office/drawing/2014/main" id="{80180D52-E0C4-6056-DE27-C1AA032C5D2C}"/>
              </a:ext>
            </a:extLst>
          </p:cNvPr>
          <p:cNvSpPr txBox="1"/>
          <p:nvPr/>
        </p:nvSpPr>
        <p:spPr>
          <a:xfrm>
            <a:off x="4218355" y="3258389"/>
            <a:ext cx="9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Hell</a:t>
            </a:r>
          </a:p>
        </p:txBody>
      </p:sp>
      <p:sp>
        <p:nvSpPr>
          <p:cNvPr id="12400" name="TextovéPole 12399">
            <a:extLst>
              <a:ext uri="{FF2B5EF4-FFF2-40B4-BE49-F238E27FC236}">
                <a16:creationId xmlns:a16="http://schemas.microsoft.com/office/drawing/2014/main" id="{8F2FF8E0-6D36-61AE-ABEF-C0BEC0A49B0B}"/>
              </a:ext>
            </a:extLst>
          </p:cNvPr>
          <p:cNvSpPr txBox="1"/>
          <p:nvPr/>
        </p:nvSpPr>
        <p:spPr>
          <a:xfrm>
            <a:off x="5505330" y="72064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1" name="TextovéPole 12400">
            <a:extLst>
              <a:ext uri="{FF2B5EF4-FFF2-40B4-BE49-F238E27FC236}">
                <a16:creationId xmlns:a16="http://schemas.microsoft.com/office/drawing/2014/main" id="{4B5137DA-3EE0-0382-99E0-629EA8C2BFED}"/>
              </a:ext>
            </a:extLst>
          </p:cNvPr>
          <p:cNvSpPr txBox="1"/>
          <p:nvPr/>
        </p:nvSpPr>
        <p:spPr>
          <a:xfrm>
            <a:off x="4422628" y="48676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2" name="TextovéPole 12401">
            <a:extLst>
              <a:ext uri="{FF2B5EF4-FFF2-40B4-BE49-F238E27FC236}">
                <a16:creationId xmlns:a16="http://schemas.microsoft.com/office/drawing/2014/main" id="{224D92D4-4FE9-7659-5AC5-31272136794B}"/>
              </a:ext>
            </a:extLst>
          </p:cNvPr>
          <p:cNvSpPr txBox="1"/>
          <p:nvPr/>
        </p:nvSpPr>
        <p:spPr>
          <a:xfrm>
            <a:off x="4917519" y="538694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403" name="TextovéPole 12402">
            <a:extLst>
              <a:ext uri="{FF2B5EF4-FFF2-40B4-BE49-F238E27FC236}">
                <a16:creationId xmlns:a16="http://schemas.microsoft.com/office/drawing/2014/main" id="{D88C3CAC-DB34-1805-CAC4-686E6A565D6C}"/>
              </a:ext>
            </a:extLst>
          </p:cNvPr>
          <p:cNvSpPr txBox="1"/>
          <p:nvPr/>
        </p:nvSpPr>
        <p:spPr>
          <a:xfrm>
            <a:off x="5902327" y="3793892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404" name="TextovéPole 12403">
            <a:extLst>
              <a:ext uri="{FF2B5EF4-FFF2-40B4-BE49-F238E27FC236}">
                <a16:creationId xmlns:a16="http://schemas.microsoft.com/office/drawing/2014/main" id="{85BB46E3-E8B4-CE2D-6F54-2F7ECCA4DE86}"/>
              </a:ext>
            </a:extLst>
          </p:cNvPr>
          <p:cNvSpPr txBox="1"/>
          <p:nvPr/>
        </p:nvSpPr>
        <p:spPr>
          <a:xfrm>
            <a:off x="6328402" y="27640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2405" name="TextovéPole 12404">
            <a:extLst>
              <a:ext uri="{FF2B5EF4-FFF2-40B4-BE49-F238E27FC236}">
                <a16:creationId xmlns:a16="http://schemas.microsoft.com/office/drawing/2014/main" id="{F0E36B05-A2CC-A750-EF8C-97BAEF19D491}"/>
              </a:ext>
            </a:extLst>
          </p:cNvPr>
          <p:cNvSpPr txBox="1"/>
          <p:nvPr/>
        </p:nvSpPr>
        <p:spPr>
          <a:xfrm>
            <a:off x="2793804" y="1769121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accent2"/>
              </a:solidFill>
              <a:latin typeface="Brush Script MT" panose="03060802040406070304" pitchFamily="66" charset="0"/>
            </a:endParaRPr>
          </a:p>
        </p:txBody>
      </p:sp>
      <p:sp>
        <p:nvSpPr>
          <p:cNvPr id="12406" name="TextovéPole 12405">
            <a:extLst>
              <a:ext uri="{FF2B5EF4-FFF2-40B4-BE49-F238E27FC236}">
                <a16:creationId xmlns:a16="http://schemas.microsoft.com/office/drawing/2014/main" id="{B4231FE1-2C21-B009-75EA-70F2292DC497}"/>
              </a:ext>
            </a:extLst>
          </p:cNvPr>
          <p:cNvSpPr txBox="1"/>
          <p:nvPr/>
        </p:nvSpPr>
        <p:spPr>
          <a:xfrm>
            <a:off x="1546053" y="235961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407" name="TextovéPole 12406">
            <a:extLst>
              <a:ext uri="{FF2B5EF4-FFF2-40B4-BE49-F238E27FC236}">
                <a16:creationId xmlns:a16="http://schemas.microsoft.com/office/drawing/2014/main" id="{F66E6DE9-A277-C219-47B9-AD95947595EB}"/>
              </a:ext>
            </a:extLst>
          </p:cNvPr>
          <p:cNvSpPr txBox="1"/>
          <p:nvPr/>
        </p:nvSpPr>
        <p:spPr>
          <a:xfrm>
            <a:off x="2304621" y="234598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408" name="TextovéPole 12407">
            <a:extLst>
              <a:ext uri="{FF2B5EF4-FFF2-40B4-BE49-F238E27FC236}">
                <a16:creationId xmlns:a16="http://schemas.microsoft.com/office/drawing/2014/main" id="{2AB3AF1A-EC5C-9DA7-731E-887D0C3A803F}"/>
              </a:ext>
            </a:extLst>
          </p:cNvPr>
          <p:cNvSpPr txBox="1"/>
          <p:nvPr/>
        </p:nvSpPr>
        <p:spPr>
          <a:xfrm>
            <a:off x="1099106" y="387067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/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409" name="TextovéPole 12408">
            <a:extLst>
              <a:ext uri="{FF2B5EF4-FFF2-40B4-BE49-F238E27FC236}">
                <a16:creationId xmlns:a16="http://schemas.microsoft.com/office/drawing/2014/main" id="{2BD11C2F-D482-1B53-1E71-5D55CA30327E}"/>
              </a:ext>
            </a:extLst>
          </p:cNvPr>
          <p:cNvSpPr txBox="1"/>
          <p:nvPr/>
        </p:nvSpPr>
        <p:spPr>
          <a:xfrm>
            <a:off x="2585430" y="4581993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accent6"/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accent6"/>
              </a:solidFill>
              <a:latin typeface="Brush Script MT" panose="03060802040406070304" pitchFamily="66" charset="0"/>
            </a:endParaRPr>
          </a:p>
        </p:txBody>
      </p:sp>
      <p:sp>
        <p:nvSpPr>
          <p:cNvPr id="12410" name="TextovéPole 12409">
            <a:extLst>
              <a:ext uri="{FF2B5EF4-FFF2-40B4-BE49-F238E27FC236}">
                <a16:creationId xmlns:a16="http://schemas.microsoft.com/office/drawing/2014/main" id="{01A25DDB-9A1A-D904-F9F0-470550F6FF29}"/>
              </a:ext>
            </a:extLst>
          </p:cNvPr>
          <p:cNvSpPr txBox="1"/>
          <p:nvPr/>
        </p:nvSpPr>
        <p:spPr>
          <a:xfrm>
            <a:off x="2641204" y="322470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411" name="TextovéPole 12410">
            <a:extLst>
              <a:ext uri="{FF2B5EF4-FFF2-40B4-BE49-F238E27FC236}">
                <a16:creationId xmlns:a16="http://schemas.microsoft.com/office/drawing/2014/main" id="{F2C88DA0-FA57-403D-5590-3A3FC46B727F}"/>
              </a:ext>
            </a:extLst>
          </p:cNvPr>
          <p:cNvSpPr txBox="1"/>
          <p:nvPr/>
        </p:nvSpPr>
        <p:spPr>
          <a:xfrm>
            <a:off x="2304620" y="385852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412" name="TextovéPole 12411">
            <a:extLst>
              <a:ext uri="{FF2B5EF4-FFF2-40B4-BE49-F238E27FC236}">
                <a16:creationId xmlns:a16="http://schemas.microsoft.com/office/drawing/2014/main" id="{030CBCF6-8E1C-C161-2B22-B032D865FE71}"/>
              </a:ext>
            </a:extLst>
          </p:cNvPr>
          <p:cNvSpPr txBox="1"/>
          <p:nvPr/>
        </p:nvSpPr>
        <p:spPr>
          <a:xfrm>
            <a:off x="2977460" y="476144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413" name="TextovéPole 12412">
            <a:extLst>
              <a:ext uri="{FF2B5EF4-FFF2-40B4-BE49-F238E27FC236}">
                <a16:creationId xmlns:a16="http://schemas.microsoft.com/office/drawing/2014/main" id="{CD8852D5-8BBC-6E77-BE66-8775830AD9EA}"/>
              </a:ext>
            </a:extLst>
          </p:cNvPr>
          <p:cNvSpPr txBox="1"/>
          <p:nvPr/>
        </p:nvSpPr>
        <p:spPr>
          <a:xfrm>
            <a:off x="3593958" y="47588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414" name="TextovéPole 12413">
            <a:extLst>
              <a:ext uri="{FF2B5EF4-FFF2-40B4-BE49-F238E27FC236}">
                <a16:creationId xmlns:a16="http://schemas.microsoft.com/office/drawing/2014/main" id="{9C0DF412-5E4F-7AAD-CCE3-E29CC58C4B7F}"/>
              </a:ext>
            </a:extLst>
          </p:cNvPr>
          <p:cNvSpPr txBox="1"/>
          <p:nvPr/>
        </p:nvSpPr>
        <p:spPr>
          <a:xfrm>
            <a:off x="3890203" y="211912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415" name="TextovéPole 12414">
            <a:extLst>
              <a:ext uri="{FF2B5EF4-FFF2-40B4-BE49-F238E27FC236}">
                <a16:creationId xmlns:a16="http://schemas.microsoft.com/office/drawing/2014/main" id="{405AEDEA-B004-F55D-7799-EBC9C45E896D}"/>
              </a:ext>
            </a:extLst>
          </p:cNvPr>
          <p:cNvSpPr txBox="1"/>
          <p:nvPr/>
        </p:nvSpPr>
        <p:spPr>
          <a:xfrm>
            <a:off x="3563707" y="313972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416" name="TextovéPole 12415">
            <a:extLst>
              <a:ext uri="{FF2B5EF4-FFF2-40B4-BE49-F238E27FC236}">
                <a16:creationId xmlns:a16="http://schemas.microsoft.com/office/drawing/2014/main" id="{A376842E-3A49-E0D3-F3B7-198201131082}"/>
              </a:ext>
            </a:extLst>
          </p:cNvPr>
          <p:cNvSpPr txBox="1"/>
          <p:nvPr/>
        </p:nvSpPr>
        <p:spPr>
          <a:xfrm>
            <a:off x="4002544" y="36361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417" name="TextovéPole 12416">
            <a:extLst>
              <a:ext uri="{FF2B5EF4-FFF2-40B4-BE49-F238E27FC236}">
                <a16:creationId xmlns:a16="http://schemas.microsoft.com/office/drawing/2014/main" id="{CB7E7144-BBF8-FF5B-0828-321C9AF35CE7}"/>
              </a:ext>
            </a:extLst>
          </p:cNvPr>
          <p:cNvSpPr txBox="1"/>
          <p:nvPr/>
        </p:nvSpPr>
        <p:spPr>
          <a:xfrm>
            <a:off x="5014353" y="469633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418" name="TextovéPole 12417">
            <a:extLst>
              <a:ext uri="{FF2B5EF4-FFF2-40B4-BE49-F238E27FC236}">
                <a16:creationId xmlns:a16="http://schemas.microsoft.com/office/drawing/2014/main" id="{DB39016C-C96A-6761-6886-72759D0B86B1}"/>
              </a:ext>
            </a:extLst>
          </p:cNvPr>
          <p:cNvSpPr txBox="1"/>
          <p:nvPr/>
        </p:nvSpPr>
        <p:spPr>
          <a:xfrm>
            <a:off x="4475143" y="143512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419" name="TextovéPole 12418">
            <a:extLst>
              <a:ext uri="{FF2B5EF4-FFF2-40B4-BE49-F238E27FC236}">
                <a16:creationId xmlns:a16="http://schemas.microsoft.com/office/drawing/2014/main" id="{7E40FA0B-2BAE-3752-069F-47B04B6BC9E2}"/>
              </a:ext>
            </a:extLst>
          </p:cNvPr>
          <p:cNvSpPr txBox="1"/>
          <p:nvPr/>
        </p:nvSpPr>
        <p:spPr>
          <a:xfrm>
            <a:off x="6463978" y="140699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420" name="TextovéPole 12419">
            <a:extLst>
              <a:ext uri="{FF2B5EF4-FFF2-40B4-BE49-F238E27FC236}">
                <a16:creationId xmlns:a16="http://schemas.microsoft.com/office/drawing/2014/main" id="{61955D83-5A57-E6AD-8A1B-B2DCCD1F0CA0}"/>
              </a:ext>
            </a:extLst>
          </p:cNvPr>
          <p:cNvSpPr txBox="1"/>
          <p:nvPr/>
        </p:nvSpPr>
        <p:spPr>
          <a:xfrm>
            <a:off x="5080023" y="270249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421" name="TextovéPole 12420">
            <a:extLst>
              <a:ext uri="{FF2B5EF4-FFF2-40B4-BE49-F238E27FC236}">
                <a16:creationId xmlns:a16="http://schemas.microsoft.com/office/drawing/2014/main" id="{E9DD5FF0-A535-1521-0EA3-629BCB23A977}"/>
              </a:ext>
            </a:extLst>
          </p:cNvPr>
          <p:cNvSpPr txBox="1"/>
          <p:nvPr/>
        </p:nvSpPr>
        <p:spPr>
          <a:xfrm>
            <a:off x="5499718" y="314792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10</a:t>
            </a:r>
          </a:p>
        </p:txBody>
      </p:sp>
      <p:pic>
        <p:nvPicPr>
          <p:cNvPr id="12363" name="tmavě modrý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8146B815-FDC3-E730-4FF5-496C12D3C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188530" y="18125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26" name="světlemodrý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95A5BB3-7820-86BD-E908-77129F21B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187314" y="18125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22" name="TextovéPole 12421">
            <a:extLst>
              <a:ext uri="{FF2B5EF4-FFF2-40B4-BE49-F238E27FC236}">
                <a16:creationId xmlns:a16="http://schemas.microsoft.com/office/drawing/2014/main" id="{F5DDBB73-0107-40C6-AFA7-8558A3280874}"/>
              </a:ext>
            </a:extLst>
          </p:cNvPr>
          <p:cNvSpPr txBox="1"/>
          <p:nvPr/>
        </p:nvSpPr>
        <p:spPr>
          <a:xfrm>
            <a:off x="6851019" y="34445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423" name="TextovéPole 12422">
            <a:extLst>
              <a:ext uri="{FF2B5EF4-FFF2-40B4-BE49-F238E27FC236}">
                <a16:creationId xmlns:a16="http://schemas.microsoft.com/office/drawing/2014/main" id="{85EEE4D2-8E04-12F3-D577-D4181E27B206}"/>
              </a:ext>
            </a:extLst>
          </p:cNvPr>
          <p:cNvSpPr txBox="1"/>
          <p:nvPr/>
        </p:nvSpPr>
        <p:spPr>
          <a:xfrm>
            <a:off x="4845019" y="428006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424" name="TextovéPole 12423">
            <a:extLst>
              <a:ext uri="{FF2B5EF4-FFF2-40B4-BE49-F238E27FC236}">
                <a16:creationId xmlns:a16="http://schemas.microsoft.com/office/drawing/2014/main" id="{3DB18692-DF78-FD16-6596-278DAB058561}"/>
              </a:ext>
            </a:extLst>
          </p:cNvPr>
          <p:cNvSpPr txBox="1"/>
          <p:nvPr/>
        </p:nvSpPr>
        <p:spPr>
          <a:xfrm>
            <a:off x="5726801" y="46583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12</a:t>
            </a:r>
          </a:p>
        </p:txBody>
      </p:sp>
      <p:sp>
        <p:nvSpPr>
          <p:cNvPr id="12425" name="Volný tvar: obrazec 12424">
            <a:extLst>
              <a:ext uri="{FF2B5EF4-FFF2-40B4-BE49-F238E27FC236}">
                <a16:creationId xmlns:a16="http://schemas.microsoft.com/office/drawing/2014/main" id="{F1ABF056-0691-5706-7EC9-BD7B716D4087}"/>
              </a:ext>
            </a:extLst>
          </p:cNvPr>
          <p:cNvSpPr/>
          <p:nvPr/>
        </p:nvSpPr>
        <p:spPr>
          <a:xfrm>
            <a:off x="1857147" y="2017936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32" name="Volný tvar: obrazec 12431">
            <a:extLst>
              <a:ext uri="{FF2B5EF4-FFF2-40B4-BE49-F238E27FC236}">
                <a16:creationId xmlns:a16="http://schemas.microsoft.com/office/drawing/2014/main" id="{20FC71EB-64DC-5C19-D2BF-0127D45B5D4B}"/>
              </a:ext>
            </a:extLst>
          </p:cNvPr>
          <p:cNvSpPr/>
          <p:nvPr/>
        </p:nvSpPr>
        <p:spPr>
          <a:xfrm>
            <a:off x="2528514" y="1794541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33" name="Volný tvar: obrazec 12432">
            <a:extLst>
              <a:ext uri="{FF2B5EF4-FFF2-40B4-BE49-F238E27FC236}">
                <a16:creationId xmlns:a16="http://schemas.microsoft.com/office/drawing/2014/main" id="{EE2295D2-6102-53A4-0E65-76B457A8095D}"/>
              </a:ext>
            </a:extLst>
          </p:cNvPr>
          <p:cNvSpPr/>
          <p:nvPr/>
        </p:nvSpPr>
        <p:spPr>
          <a:xfrm>
            <a:off x="2017974" y="2339340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34" name="Volný tvar: obrazec 12433">
            <a:extLst>
              <a:ext uri="{FF2B5EF4-FFF2-40B4-BE49-F238E27FC236}">
                <a16:creationId xmlns:a16="http://schemas.microsoft.com/office/drawing/2014/main" id="{D2DBE14E-992A-C20A-C4E9-BB7EB71EF479}"/>
              </a:ext>
            </a:extLst>
          </p:cNvPr>
          <p:cNvSpPr/>
          <p:nvPr/>
        </p:nvSpPr>
        <p:spPr>
          <a:xfrm>
            <a:off x="1548251" y="2316480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35" name="Volný tvar: obrazec 12434">
            <a:extLst>
              <a:ext uri="{FF2B5EF4-FFF2-40B4-BE49-F238E27FC236}">
                <a16:creationId xmlns:a16="http://schemas.microsoft.com/office/drawing/2014/main" id="{0AF2D325-F6B6-9E83-2C48-705D3E8A020E}"/>
              </a:ext>
            </a:extLst>
          </p:cNvPr>
          <p:cNvSpPr/>
          <p:nvPr/>
        </p:nvSpPr>
        <p:spPr>
          <a:xfrm>
            <a:off x="3770574" y="1775216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36" name="Volný tvar: obrazec 12435">
            <a:extLst>
              <a:ext uri="{FF2B5EF4-FFF2-40B4-BE49-F238E27FC236}">
                <a16:creationId xmlns:a16="http://schemas.microsoft.com/office/drawing/2014/main" id="{CB7445E0-D068-8490-089E-C8A52487A180}"/>
              </a:ext>
            </a:extLst>
          </p:cNvPr>
          <p:cNvSpPr/>
          <p:nvPr/>
        </p:nvSpPr>
        <p:spPr>
          <a:xfrm>
            <a:off x="3534354" y="2301240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37" name="TextovéPole 12436">
            <a:extLst>
              <a:ext uri="{FF2B5EF4-FFF2-40B4-BE49-F238E27FC236}">
                <a16:creationId xmlns:a16="http://schemas.microsoft.com/office/drawing/2014/main" id="{BBA4FC0A-45CB-71B2-3FFA-9144B56CF5DA}"/>
              </a:ext>
            </a:extLst>
          </p:cNvPr>
          <p:cNvSpPr txBox="1"/>
          <p:nvPr/>
        </p:nvSpPr>
        <p:spPr>
          <a:xfrm>
            <a:off x="2802602" y="1768046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accent5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243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92AD3C6A-7C4A-11B6-2ABE-308653B4A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190077" y="18125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3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E440B5D-6E42-9D99-8596-5AC96D227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08209" y="421495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40" name="Volný tvar: obrazec 12439">
            <a:extLst>
              <a:ext uri="{FF2B5EF4-FFF2-40B4-BE49-F238E27FC236}">
                <a16:creationId xmlns:a16="http://schemas.microsoft.com/office/drawing/2014/main" id="{C70A8988-1309-CE2D-D2EF-49A32F66B578}"/>
              </a:ext>
            </a:extLst>
          </p:cNvPr>
          <p:cNvSpPr/>
          <p:nvPr/>
        </p:nvSpPr>
        <p:spPr>
          <a:xfrm>
            <a:off x="1225248" y="3581149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41" name="Volný tvar: obrazec 12440">
            <a:extLst>
              <a:ext uri="{FF2B5EF4-FFF2-40B4-BE49-F238E27FC236}">
                <a16:creationId xmlns:a16="http://schemas.microsoft.com/office/drawing/2014/main" id="{FE2441A5-2862-B8B5-61DB-4CB3F2F817B3}"/>
              </a:ext>
            </a:extLst>
          </p:cNvPr>
          <p:cNvSpPr/>
          <p:nvPr/>
        </p:nvSpPr>
        <p:spPr>
          <a:xfrm>
            <a:off x="2010622" y="4375566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42" name="Volný tvar: obrazec 12441">
            <a:extLst>
              <a:ext uri="{FF2B5EF4-FFF2-40B4-BE49-F238E27FC236}">
                <a16:creationId xmlns:a16="http://schemas.microsoft.com/office/drawing/2014/main" id="{C8810254-5B67-6D40-0100-97A32BDD0F02}"/>
              </a:ext>
            </a:extLst>
          </p:cNvPr>
          <p:cNvSpPr/>
          <p:nvPr/>
        </p:nvSpPr>
        <p:spPr>
          <a:xfrm>
            <a:off x="1881082" y="3809113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43" name="Volný tvar: obrazec 12442">
            <a:extLst>
              <a:ext uri="{FF2B5EF4-FFF2-40B4-BE49-F238E27FC236}">
                <a16:creationId xmlns:a16="http://schemas.microsoft.com/office/drawing/2014/main" id="{94B557D3-7674-BB15-F768-A95D7CAC997A}"/>
              </a:ext>
            </a:extLst>
          </p:cNvPr>
          <p:cNvSpPr/>
          <p:nvPr/>
        </p:nvSpPr>
        <p:spPr>
          <a:xfrm>
            <a:off x="1549015" y="2317881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44" name="TextovéPole 12443">
            <a:extLst>
              <a:ext uri="{FF2B5EF4-FFF2-40B4-BE49-F238E27FC236}">
                <a16:creationId xmlns:a16="http://schemas.microsoft.com/office/drawing/2014/main" id="{FD00D108-B434-81F3-12C2-D89EBE9AF14D}"/>
              </a:ext>
            </a:extLst>
          </p:cNvPr>
          <p:cNvSpPr txBox="1"/>
          <p:nvPr/>
        </p:nvSpPr>
        <p:spPr>
          <a:xfrm>
            <a:off x="1099795" y="387038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4"/>
                </a:solidFill>
                <a:latin typeface="Brush Script MT" panose="03060802040406070304" pitchFamily="66" charset="0"/>
              </a:rPr>
              <a:t>1</a:t>
            </a:r>
          </a:p>
        </p:txBody>
      </p:sp>
      <p:pic>
        <p:nvPicPr>
          <p:cNvPr id="1244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AC8733D5-5C87-BBE8-26AA-0340F931F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16555" y="421495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95" name="Volný tvar: obrazec 12494">
            <a:extLst>
              <a:ext uri="{FF2B5EF4-FFF2-40B4-BE49-F238E27FC236}">
                <a16:creationId xmlns:a16="http://schemas.microsoft.com/office/drawing/2014/main" id="{27C3FE14-AF47-8C46-0B00-1BE3C0CEC549}"/>
              </a:ext>
            </a:extLst>
          </p:cNvPr>
          <p:cNvSpPr/>
          <p:nvPr/>
        </p:nvSpPr>
        <p:spPr>
          <a:xfrm>
            <a:off x="3533048" y="2293620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96" name="Volný tvar: obrazec 12495">
            <a:extLst>
              <a:ext uri="{FF2B5EF4-FFF2-40B4-BE49-F238E27FC236}">
                <a16:creationId xmlns:a16="http://schemas.microsoft.com/office/drawing/2014/main" id="{8ADBAAB0-3D69-8EB0-23E4-9A2CDEF24CBB}"/>
              </a:ext>
            </a:extLst>
          </p:cNvPr>
          <p:cNvSpPr/>
          <p:nvPr/>
        </p:nvSpPr>
        <p:spPr>
          <a:xfrm>
            <a:off x="2739697" y="4191000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97" name="Volný tvar: obrazec 12496">
            <a:extLst>
              <a:ext uri="{FF2B5EF4-FFF2-40B4-BE49-F238E27FC236}">
                <a16:creationId xmlns:a16="http://schemas.microsoft.com/office/drawing/2014/main" id="{7DE07210-F9FF-8EF1-6437-B0200070BCA6}"/>
              </a:ext>
            </a:extLst>
          </p:cNvPr>
          <p:cNvSpPr/>
          <p:nvPr/>
        </p:nvSpPr>
        <p:spPr>
          <a:xfrm>
            <a:off x="3418748" y="4290060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98" name="Volný tvar: obrazec 12497">
            <a:extLst>
              <a:ext uri="{FF2B5EF4-FFF2-40B4-BE49-F238E27FC236}">
                <a16:creationId xmlns:a16="http://schemas.microsoft.com/office/drawing/2014/main" id="{0EB65F66-4127-3335-18ED-06081A5BA245}"/>
              </a:ext>
            </a:extLst>
          </p:cNvPr>
          <p:cNvSpPr/>
          <p:nvPr/>
        </p:nvSpPr>
        <p:spPr>
          <a:xfrm>
            <a:off x="1880272" y="3808828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499" name="TextovéPole 12498">
            <a:extLst>
              <a:ext uri="{FF2B5EF4-FFF2-40B4-BE49-F238E27FC236}">
                <a16:creationId xmlns:a16="http://schemas.microsoft.com/office/drawing/2014/main" id="{7535C482-99C2-39D1-7354-50A1D1E5BDFC}"/>
              </a:ext>
            </a:extLst>
          </p:cNvPr>
          <p:cNvSpPr txBox="1"/>
          <p:nvPr/>
        </p:nvSpPr>
        <p:spPr>
          <a:xfrm>
            <a:off x="2970698" y="476378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3"/>
                </a:solidFill>
                <a:latin typeface="Brush Script MT" panose="03060802040406070304" pitchFamily="66" charset="0"/>
              </a:rPr>
              <a:t>2</a:t>
            </a:r>
          </a:p>
        </p:txBody>
      </p:sp>
      <p:pic>
        <p:nvPicPr>
          <p:cNvPr id="1250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6DAB1DC1-228F-1270-1C5B-39F510E0D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2844" y="4972466"/>
            <a:ext cx="577609" cy="512597"/>
          </a:xfrm>
          <a:prstGeom prst="rect">
            <a:avLst/>
          </a:prstGeom>
          <a:noFill/>
        </p:spPr>
      </p:pic>
      <p:sp>
        <p:nvSpPr>
          <p:cNvPr id="12501" name="Volný tvar: obrazec 12500">
            <a:extLst>
              <a:ext uri="{FF2B5EF4-FFF2-40B4-BE49-F238E27FC236}">
                <a16:creationId xmlns:a16="http://schemas.microsoft.com/office/drawing/2014/main" id="{FF36622C-4B2D-DE9B-25EC-F7E50037FC97}"/>
              </a:ext>
            </a:extLst>
          </p:cNvPr>
          <p:cNvSpPr/>
          <p:nvPr/>
        </p:nvSpPr>
        <p:spPr>
          <a:xfrm>
            <a:off x="2010478" y="4375566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ln w="28575">
            <a:solidFill>
              <a:srgbClr val="2D2538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02" name="Volný tvar: obrazec 12501">
            <a:extLst>
              <a:ext uri="{FF2B5EF4-FFF2-40B4-BE49-F238E27FC236}">
                <a16:creationId xmlns:a16="http://schemas.microsoft.com/office/drawing/2014/main" id="{53AA62D3-B6BE-6731-BA36-5C3890092B36}"/>
              </a:ext>
            </a:extLst>
          </p:cNvPr>
          <p:cNvSpPr/>
          <p:nvPr/>
        </p:nvSpPr>
        <p:spPr>
          <a:xfrm>
            <a:off x="2739553" y="4191000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ln w="28575">
            <a:solidFill>
              <a:srgbClr val="2D2538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03" name="TextovéPole 12502">
            <a:extLst>
              <a:ext uri="{FF2B5EF4-FFF2-40B4-BE49-F238E27FC236}">
                <a16:creationId xmlns:a16="http://schemas.microsoft.com/office/drawing/2014/main" id="{4EE97F2D-DF7B-4F4B-6171-99C69ED3862E}"/>
              </a:ext>
            </a:extLst>
          </p:cNvPr>
          <p:cNvSpPr txBox="1"/>
          <p:nvPr/>
        </p:nvSpPr>
        <p:spPr>
          <a:xfrm>
            <a:off x="2977345" y="476121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2D2538"/>
                </a:solidFill>
                <a:latin typeface="Brush Script MT" panose="03060802040406070304" pitchFamily="66" charset="0"/>
              </a:rPr>
              <a:t>2</a:t>
            </a:r>
          </a:p>
        </p:txBody>
      </p:sp>
      <p:pic>
        <p:nvPicPr>
          <p:cNvPr id="1250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89782B0C-1C08-0C80-999A-8C27B5DF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5224" y="4965532"/>
            <a:ext cx="577609" cy="512597"/>
          </a:xfrm>
          <a:prstGeom prst="rect">
            <a:avLst/>
          </a:prstGeom>
          <a:noFill/>
        </p:spPr>
      </p:pic>
      <p:pic>
        <p:nvPicPr>
          <p:cNvPr id="1250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FEAABC82-1DE1-C940-1E03-BCB722C38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590667" y="90433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14" name="Volný tvar: obrazec 12513">
            <a:extLst>
              <a:ext uri="{FF2B5EF4-FFF2-40B4-BE49-F238E27FC236}">
                <a16:creationId xmlns:a16="http://schemas.microsoft.com/office/drawing/2014/main" id="{6E45C215-33AE-06BD-FC69-A865A1631443}"/>
              </a:ext>
            </a:extLst>
          </p:cNvPr>
          <p:cNvSpPr/>
          <p:nvPr/>
        </p:nvSpPr>
        <p:spPr>
          <a:xfrm>
            <a:off x="5514249" y="1394175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15" name="Volný tvar: obrazec 12514">
            <a:extLst>
              <a:ext uri="{FF2B5EF4-FFF2-40B4-BE49-F238E27FC236}">
                <a16:creationId xmlns:a16="http://schemas.microsoft.com/office/drawing/2014/main" id="{6F8AA947-8D7D-287A-93DC-3371F6E84F23}"/>
              </a:ext>
            </a:extLst>
          </p:cNvPr>
          <p:cNvSpPr/>
          <p:nvPr/>
        </p:nvSpPr>
        <p:spPr>
          <a:xfrm>
            <a:off x="4674722" y="1341120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16" name="Volný tvar: obrazec 12515">
            <a:extLst>
              <a:ext uri="{FF2B5EF4-FFF2-40B4-BE49-F238E27FC236}">
                <a16:creationId xmlns:a16="http://schemas.microsoft.com/office/drawing/2014/main" id="{5EE6E018-8CFC-DB7F-1C3E-3C6E6BA1BDB6}"/>
              </a:ext>
            </a:extLst>
          </p:cNvPr>
          <p:cNvSpPr/>
          <p:nvPr/>
        </p:nvSpPr>
        <p:spPr>
          <a:xfrm>
            <a:off x="4451028" y="1162909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17" name="Volný tvar: obrazec 12516">
            <a:extLst>
              <a:ext uri="{FF2B5EF4-FFF2-40B4-BE49-F238E27FC236}">
                <a16:creationId xmlns:a16="http://schemas.microsoft.com/office/drawing/2014/main" id="{F1F63143-362D-D381-41C8-F5FA61FF3807}"/>
              </a:ext>
            </a:extLst>
          </p:cNvPr>
          <p:cNvSpPr/>
          <p:nvPr/>
        </p:nvSpPr>
        <p:spPr>
          <a:xfrm>
            <a:off x="6191102" y="1226820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18" name="TextovéPole 12517">
            <a:extLst>
              <a:ext uri="{FF2B5EF4-FFF2-40B4-BE49-F238E27FC236}">
                <a16:creationId xmlns:a16="http://schemas.microsoft.com/office/drawing/2014/main" id="{5B62E8EC-F940-4B24-4F88-122F7BE83F6D}"/>
              </a:ext>
            </a:extLst>
          </p:cNvPr>
          <p:cNvSpPr txBox="1"/>
          <p:nvPr/>
        </p:nvSpPr>
        <p:spPr>
          <a:xfrm>
            <a:off x="6465800" y="140670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Brush Script MT" panose="03060802040406070304" pitchFamily="66" charset="0"/>
              </a:rPr>
              <a:t>5</a:t>
            </a:r>
          </a:p>
        </p:txBody>
      </p:sp>
      <p:pic>
        <p:nvPicPr>
          <p:cNvPr id="1251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0619AC8-B46B-28B1-F134-DFDCB6868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FF00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40942" y="284415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20" name="Volný tvar: obrazec 12519">
            <a:extLst>
              <a:ext uri="{FF2B5EF4-FFF2-40B4-BE49-F238E27FC236}">
                <a16:creationId xmlns:a16="http://schemas.microsoft.com/office/drawing/2014/main" id="{E2135068-F157-0FF1-9499-3B5A200F0CDC}"/>
              </a:ext>
            </a:extLst>
          </p:cNvPr>
          <p:cNvSpPr/>
          <p:nvPr/>
        </p:nvSpPr>
        <p:spPr>
          <a:xfrm>
            <a:off x="4037400" y="3351827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28575" cap="rnd">
            <a:solidFill>
              <a:srgbClr val="3F1A23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21" name="Volný tvar: obrazec 12520">
            <a:extLst>
              <a:ext uri="{FF2B5EF4-FFF2-40B4-BE49-F238E27FC236}">
                <a16:creationId xmlns:a16="http://schemas.microsoft.com/office/drawing/2014/main" id="{E260BE42-B620-C903-DCF6-E9834ED98452}"/>
              </a:ext>
            </a:extLst>
          </p:cNvPr>
          <p:cNvSpPr/>
          <p:nvPr/>
        </p:nvSpPr>
        <p:spPr>
          <a:xfrm>
            <a:off x="3764273" y="1766338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ln w="28575">
            <a:solidFill>
              <a:srgbClr val="3F1A23"/>
            </a:solidFill>
            <a:prstDash val="soli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22" name="Volný tvar: obrazec 12521">
            <a:extLst>
              <a:ext uri="{FF2B5EF4-FFF2-40B4-BE49-F238E27FC236}">
                <a16:creationId xmlns:a16="http://schemas.microsoft.com/office/drawing/2014/main" id="{F9D4E0A4-0638-2473-C6E4-3640224C4E7D}"/>
              </a:ext>
            </a:extLst>
          </p:cNvPr>
          <p:cNvSpPr/>
          <p:nvPr/>
        </p:nvSpPr>
        <p:spPr>
          <a:xfrm>
            <a:off x="4444727" y="1154031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ln w="28575">
            <a:solidFill>
              <a:srgbClr val="3F1A23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23" name="TextovéPole 12522">
            <a:extLst>
              <a:ext uri="{FF2B5EF4-FFF2-40B4-BE49-F238E27FC236}">
                <a16:creationId xmlns:a16="http://schemas.microsoft.com/office/drawing/2014/main" id="{508ACF59-5304-C467-583E-67EBAC5B425E}"/>
              </a:ext>
            </a:extLst>
          </p:cNvPr>
          <p:cNvSpPr txBox="1"/>
          <p:nvPr/>
        </p:nvSpPr>
        <p:spPr>
          <a:xfrm>
            <a:off x="4474841" y="143514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pic>
        <p:nvPicPr>
          <p:cNvPr id="1252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FADF18F6-8D79-6DAB-D377-9FB4B20E9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38042" y="284734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25" name="Volný tvar: obrazec 12524">
            <a:extLst>
              <a:ext uri="{FF2B5EF4-FFF2-40B4-BE49-F238E27FC236}">
                <a16:creationId xmlns:a16="http://schemas.microsoft.com/office/drawing/2014/main" id="{F7C33943-C958-1804-58E7-3C4A73F5DCE7}"/>
              </a:ext>
            </a:extLst>
          </p:cNvPr>
          <p:cNvSpPr/>
          <p:nvPr/>
        </p:nvSpPr>
        <p:spPr>
          <a:xfrm>
            <a:off x="4452035" y="1156033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28575">
            <a:solidFill>
              <a:srgbClr val="4F71B0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26" name="TextovéPole 12525">
            <a:extLst>
              <a:ext uri="{FF2B5EF4-FFF2-40B4-BE49-F238E27FC236}">
                <a16:creationId xmlns:a16="http://schemas.microsoft.com/office/drawing/2014/main" id="{2559759C-1FAF-B77D-2A25-7BB8720C543A}"/>
              </a:ext>
            </a:extLst>
          </p:cNvPr>
          <p:cNvSpPr txBox="1"/>
          <p:nvPr/>
        </p:nvSpPr>
        <p:spPr>
          <a:xfrm>
            <a:off x="4470011" y="143484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Brush Script MT" panose="03060802040406070304" pitchFamily="66" charset="0"/>
              </a:rPr>
              <a:t>15</a:t>
            </a:r>
          </a:p>
        </p:txBody>
      </p:sp>
      <p:pic>
        <p:nvPicPr>
          <p:cNvPr id="1252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FAD32F3-9EFD-002C-0759-48197EF0D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422285" y="233992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28" name="Volný tvar: obrazec 12527">
            <a:extLst>
              <a:ext uri="{FF2B5EF4-FFF2-40B4-BE49-F238E27FC236}">
                <a16:creationId xmlns:a16="http://schemas.microsoft.com/office/drawing/2014/main" id="{B5D7C21A-2119-5E7E-E1FD-4B9450602F0A}"/>
              </a:ext>
            </a:extLst>
          </p:cNvPr>
          <p:cNvSpPr/>
          <p:nvPr/>
        </p:nvSpPr>
        <p:spPr>
          <a:xfrm>
            <a:off x="5896997" y="2877673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28575" cap="rnd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29" name="Volný tvar: obrazec 12528">
            <a:extLst>
              <a:ext uri="{FF2B5EF4-FFF2-40B4-BE49-F238E27FC236}">
                <a16:creationId xmlns:a16="http://schemas.microsoft.com/office/drawing/2014/main" id="{6DDF42D7-5739-18E7-EE56-E4963EEF776B}"/>
              </a:ext>
            </a:extLst>
          </p:cNvPr>
          <p:cNvSpPr/>
          <p:nvPr/>
        </p:nvSpPr>
        <p:spPr>
          <a:xfrm>
            <a:off x="6192041" y="1231468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28575">
            <a:solidFill>
              <a:schemeClr val="accent4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30" name="TextovéPole 12529">
            <a:extLst>
              <a:ext uri="{FF2B5EF4-FFF2-40B4-BE49-F238E27FC236}">
                <a16:creationId xmlns:a16="http://schemas.microsoft.com/office/drawing/2014/main" id="{F0896C0D-66A1-13BC-B6B5-112E277E6974}"/>
              </a:ext>
            </a:extLst>
          </p:cNvPr>
          <p:cNvSpPr txBox="1"/>
          <p:nvPr/>
        </p:nvSpPr>
        <p:spPr>
          <a:xfrm>
            <a:off x="6465800" y="140670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4"/>
                </a:solidFill>
                <a:latin typeface="Brush Script MT" panose="03060802040406070304" pitchFamily="66" charset="0"/>
              </a:rPr>
              <a:t>5</a:t>
            </a:r>
          </a:p>
        </p:txBody>
      </p:sp>
      <p:pic>
        <p:nvPicPr>
          <p:cNvPr id="1253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DE7D8A5-3E7F-46A7-3D8F-2643FE1C9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426042" y="234123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3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C41C834B-538E-02D6-F70A-6D0C0976C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86341" y="454355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33" name="Volný tvar: obrazec 12532">
            <a:extLst>
              <a:ext uri="{FF2B5EF4-FFF2-40B4-BE49-F238E27FC236}">
                <a16:creationId xmlns:a16="http://schemas.microsoft.com/office/drawing/2014/main" id="{BFD6CC8F-B5A9-CC01-59FE-8EC97395AD0E}"/>
              </a:ext>
            </a:extLst>
          </p:cNvPr>
          <p:cNvSpPr/>
          <p:nvPr/>
        </p:nvSpPr>
        <p:spPr>
          <a:xfrm>
            <a:off x="4768040" y="4869180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28575" cap="rnd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34" name="Volný tvar: obrazec 12533">
            <a:extLst>
              <a:ext uri="{FF2B5EF4-FFF2-40B4-BE49-F238E27FC236}">
                <a16:creationId xmlns:a16="http://schemas.microsoft.com/office/drawing/2014/main" id="{8DA734CF-9139-3562-232A-3C20A08CED57}"/>
              </a:ext>
            </a:extLst>
          </p:cNvPr>
          <p:cNvSpPr/>
          <p:nvPr/>
        </p:nvSpPr>
        <p:spPr>
          <a:xfrm>
            <a:off x="4806140" y="3962400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28575" cap="rnd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35" name="Volný tvar: obrazec 12534">
            <a:extLst>
              <a:ext uri="{FF2B5EF4-FFF2-40B4-BE49-F238E27FC236}">
                <a16:creationId xmlns:a16="http://schemas.microsoft.com/office/drawing/2014/main" id="{D817B1A0-C66C-D15F-B2DF-5AA021C3C561}"/>
              </a:ext>
            </a:extLst>
          </p:cNvPr>
          <p:cNvSpPr/>
          <p:nvPr/>
        </p:nvSpPr>
        <p:spPr>
          <a:xfrm>
            <a:off x="4674464" y="1340835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ln w="28575">
            <a:solidFill>
              <a:schemeClr val="accent5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36" name="Volný tvar: obrazec 12535">
            <a:extLst>
              <a:ext uri="{FF2B5EF4-FFF2-40B4-BE49-F238E27FC236}">
                <a16:creationId xmlns:a16="http://schemas.microsoft.com/office/drawing/2014/main" id="{B99E2D5C-AC50-6E14-CCB7-5C78C09F3950}"/>
              </a:ext>
            </a:extLst>
          </p:cNvPr>
          <p:cNvSpPr/>
          <p:nvPr/>
        </p:nvSpPr>
        <p:spPr>
          <a:xfrm>
            <a:off x="4037142" y="3351542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28575" cap="rnd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37" name="TextovéPole 12536">
            <a:extLst>
              <a:ext uri="{FF2B5EF4-FFF2-40B4-BE49-F238E27FC236}">
                <a16:creationId xmlns:a16="http://schemas.microsoft.com/office/drawing/2014/main" id="{84B95B08-826E-1D89-4CAF-62A5484AFDE3}"/>
              </a:ext>
            </a:extLst>
          </p:cNvPr>
          <p:cNvSpPr txBox="1"/>
          <p:nvPr/>
        </p:nvSpPr>
        <p:spPr>
          <a:xfrm>
            <a:off x="5013253" y="469604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5"/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538" name="Volný tvar: obrazec 12537">
            <a:extLst>
              <a:ext uri="{FF2B5EF4-FFF2-40B4-BE49-F238E27FC236}">
                <a16:creationId xmlns:a16="http://schemas.microsoft.com/office/drawing/2014/main" id="{ABA6B7BD-71C9-EBAB-DDD2-951A7F90D8F0}"/>
              </a:ext>
            </a:extLst>
          </p:cNvPr>
          <p:cNvSpPr/>
          <p:nvPr/>
        </p:nvSpPr>
        <p:spPr>
          <a:xfrm>
            <a:off x="5675961" y="4171112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38100" cap="rnd">
            <a:solidFill>
              <a:srgbClr val="B7B6B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39" name="Volný tvar: obrazec 12538">
            <a:extLst>
              <a:ext uri="{FF2B5EF4-FFF2-40B4-BE49-F238E27FC236}">
                <a16:creationId xmlns:a16="http://schemas.microsoft.com/office/drawing/2014/main" id="{012B32D1-8B0B-E990-A3EE-C7BEE6D7C850}"/>
              </a:ext>
            </a:extLst>
          </p:cNvPr>
          <p:cNvSpPr/>
          <p:nvPr/>
        </p:nvSpPr>
        <p:spPr>
          <a:xfrm>
            <a:off x="5515132" y="1389242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ln w="38100">
            <a:solidFill>
              <a:srgbClr val="B7B6B6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40" name="Volný tvar: obrazec 12539">
            <a:extLst>
              <a:ext uri="{FF2B5EF4-FFF2-40B4-BE49-F238E27FC236}">
                <a16:creationId xmlns:a16="http://schemas.microsoft.com/office/drawing/2014/main" id="{D89582B1-B7BC-D69C-35D2-7611C7F945AE}"/>
              </a:ext>
            </a:extLst>
          </p:cNvPr>
          <p:cNvSpPr/>
          <p:nvPr/>
        </p:nvSpPr>
        <p:spPr>
          <a:xfrm>
            <a:off x="5897880" y="2872740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38100" cap="rnd">
            <a:solidFill>
              <a:srgbClr val="B7B6B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41" name="Volný tvar: obrazec 12540">
            <a:extLst>
              <a:ext uri="{FF2B5EF4-FFF2-40B4-BE49-F238E27FC236}">
                <a16:creationId xmlns:a16="http://schemas.microsoft.com/office/drawing/2014/main" id="{91C76EE7-C129-9DEE-65DB-C3F5565619B0}"/>
              </a:ext>
            </a:extLst>
          </p:cNvPr>
          <p:cNvSpPr/>
          <p:nvPr/>
        </p:nvSpPr>
        <p:spPr>
          <a:xfrm>
            <a:off x="4807023" y="3957467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38100" cap="rnd">
            <a:solidFill>
              <a:srgbClr val="B7B6B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42" name="TextovéPole 12541">
            <a:extLst>
              <a:ext uri="{FF2B5EF4-FFF2-40B4-BE49-F238E27FC236}">
                <a16:creationId xmlns:a16="http://schemas.microsoft.com/office/drawing/2014/main" id="{65DD45DC-A353-40A7-6231-63EEB586E559}"/>
              </a:ext>
            </a:extLst>
          </p:cNvPr>
          <p:cNvSpPr txBox="1"/>
          <p:nvPr/>
        </p:nvSpPr>
        <p:spPr>
          <a:xfrm>
            <a:off x="5499718" y="315030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B7B6B6"/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543" name="Volný tvar: obrazec 12542">
            <a:extLst>
              <a:ext uri="{FF2B5EF4-FFF2-40B4-BE49-F238E27FC236}">
                <a16:creationId xmlns:a16="http://schemas.microsoft.com/office/drawing/2014/main" id="{5F9ED3AA-A498-CBCC-6DDD-BEAC759B18B8}"/>
              </a:ext>
            </a:extLst>
          </p:cNvPr>
          <p:cNvSpPr/>
          <p:nvPr/>
        </p:nvSpPr>
        <p:spPr>
          <a:xfrm>
            <a:off x="5520978" y="1388014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ln w="38100">
            <a:solidFill>
              <a:srgbClr val="4F71B0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4F71B0"/>
              </a:solidFill>
            </a:endParaRPr>
          </a:p>
        </p:txBody>
      </p:sp>
      <p:sp>
        <p:nvSpPr>
          <p:cNvPr id="12544" name="TextovéPole 12543">
            <a:extLst>
              <a:ext uri="{FF2B5EF4-FFF2-40B4-BE49-F238E27FC236}">
                <a16:creationId xmlns:a16="http://schemas.microsoft.com/office/drawing/2014/main" id="{4531C283-0A71-5860-C0AE-42F9524EEBF4}"/>
              </a:ext>
            </a:extLst>
          </p:cNvPr>
          <p:cNvSpPr txBox="1"/>
          <p:nvPr/>
        </p:nvSpPr>
        <p:spPr>
          <a:xfrm>
            <a:off x="5505564" y="3149080"/>
            <a:ext cx="6839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4F71B0"/>
                </a:solidFill>
                <a:latin typeface="Brush Script MT" panose="03060802040406070304" pitchFamily="66" charset="0"/>
              </a:rPr>
              <a:t>10</a:t>
            </a:r>
          </a:p>
        </p:txBody>
      </p:sp>
      <p:pic>
        <p:nvPicPr>
          <p:cNvPr id="1254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2F98F1C-64D2-0616-6534-0567B8B44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437437" y="364236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46" name="Volný tvar: obrazec 12545">
            <a:extLst>
              <a:ext uri="{FF2B5EF4-FFF2-40B4-BE49-F238E27FC236}">
                <a16:creationId xmlns:a16="http://schemas.microsoft.com/office/drawing/2014/main" id="{C565B86B-0C6B-CE1A-6AFD-6E5560C8542B}"/>
              </a:ext>
            </a:extLst>
          </p:cNvPr>
          <p:cNvSpPr/>
          <p:nvPr/>
        </p:nvSpPr>
        <p:spPr>
          <a:xfrm>
            <a:off x="4775507" y="4866312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28575" cap="rnd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47" name="Volný tvar: obrazec 12546">
            <a:extLst>
              <a:ext uri="{FF2B5EF4-FFF2-40B4-BE49-F238E27FC236}">
                <a16:creationId xmlns:a16="http://schemas.microsoft.com/office/drawing/2014/main" id="{4341C24A-FE70-1F47-5CED-28E599CBA7F5}"/>
              </a:ext>
            </a:extLst>
          </p:cNvPr>
          <p:cNvSpPr/>
          <p:nvPr/>
        </p:nvSpPr>
        <p:spPr>
          <a:xfrm>
            <a:off x="5683428" y="4168244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38100" cap="rnd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48" name="TextovéPole 12547">
            <a:extLst>
              <a:ext uri="{FF2B5EF4-FFF2-40B4-BE49-F238E27FC236}">
                <a16:creationId xmlns:a16="http://schemas.microsoft.com/office/drawing/2014/main" id="{5AF8A212-BBCC-AA0C-6C0E-8BCFD1C8F359}"/>
              </a:ext>
            </a:extLst>
          </p:cNvPr>
          <p:cNvSpPr txBox="1"/>
          <p:nvPr/>
        </p:nvSpPr>
        <p:spPr>
          <a:xfrm>
            <a:off x="5012484" y="469987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4"/>
                </a:solidFill>
                <a:latin typeface="Brush Script MT" panose="03060802040406070304" pitchFamily="66" charset="0"/>
              </a:rPr>
              <a:t>4</a:t>
            </a:r>
          </a:p>
        </p:txBody>
      </p:sp>
      <p:pic>
        <p:nvPicPr>
          <p:cNvPr id="1254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99E4506-0474-D48C-2F51-98ECDFF5E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249788" y="497387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50" name="Volný tvar: obrazec 12549">
            <a:extLst>
              <a:ext uri="{FF2B5EF4-FFF2-40B4-BE49-F238E27FC236}">
                <a16:creationId xmlns:a16="http://schemas.microsoft.com/office/drawing/2014/main" id="{493E2D97-299B-6223-A100-99B9C6FFEE8F}"/>
              </a:ext>
            </a:extLst>
          </p:cNvPr>
          <p:cNvSpPr/>
          <p:nvPr/>
        </p:nvSpPr>
        <p:spPr>
          <a:xfrm>
            <a:off x="1849704" y="2017615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51" name="Volný tvar: obrazec 12550">
            <a:extLst>
              <a:ext uri="{FF2B5EF4-FFF2-40B4-BE49-F238E27FC236}">
                <a16:creationId xmlns:a16="http://schemas.microsoft.com/office/drawing/2014/main" id="{3C80630D-FB82-9032-9C47-9C5FAA8E61BC}"/>
              </a:ext>
            </a:extLst>
          </p:cNvPr>
          <p:cNvSpPr/>
          <p:nvPr/>
        </p:nvSpPr>
        <p:spPr>
          <a:xfrm>
            <a:off x="2011848" y="2344990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52" name="Volný tvar: obrazec 12551">
            <a:extLst>
              <a:ext uri="{FF2B5EF4-FFF2-40B4-BE49-F238E27FC236}">
                <a16:creationId xmlns:a16="http://schemas.microsoft.com/office/drawing/2014/main" id="{D206C551-947F-79D3-93AA-E6A3C0FC50B3}"/>
              </a:ext>
            </a:extLst>
          </p:cNvPr>
          <p:cNvSpPr/>
          <p:nvPr/>
        </p:nvSpPr>
        <p:spPr>
          <a:xfrm>
            <a:off x="1542889" y="2323531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53" name="Volný tvar: obrazec 12552">
            <a:extLst>
              <a:ext uri="{FF2B5EF4-FFF2-40B4-BE49-F238E27FC236}">
                <a16:creationId xmlns:a16="http://schemas.microsoft.com/office/drawing/2014/main" id="{257F66BB-F662-369C-59F9-C69AA3FE7351}"/>
              </a:ext>
            </a:extLst>
          </p:cNvPr>
          <p:cNvSpPr/>
          <p:nvPr/>
        </p:nvSpPr>
        <p:spPr>
          <a:xfrm>
            <a:off x="3526922" y="2299270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54" name="Volný tvar: obrazec 12553">
            <a:extLst>
              <a:ext uri="{FF2B5EF4-FFF2-40B4-BE49-F238E27FC236}">
                <a16:creationId xmlns:a16="http://schemas.microsoft.com/office/drawing/2014/main" id="{D42ED800-2C59-77B8-0FC8-5B4644FB218A}"/>
              </a:ext>
            </a:extLst>
          </p:cNvPr>
          <p:cNvSpPr/>
          <p:nvPr/>
        </p:nvSpPr>
        <p:spPr>
          <a:xfrm>
            <a:off x="3758147" y="1771988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61" name="Volný tvar: obrazec 12560">
            <a:extLst>
              <a:ext uri="{FF2B5EF4-FFF2-40B4-BE49-F238E27FC236}">
                <a16:creationId xmlns:a16="http://schemas.microsoft.com/office/drawing/2014/main" id="{CDB08824-FE2F-3189-5203-1EFF4C5F267D}"/>
              </a:ext>
            </a:extLst>
          </p:cNvPr>
          <p:cNvSpPr/>
          <p:nvPr/>
        </p:nvSpPr>
        <p:spPr>
          <a:xfrm>
            <a:off x="1541595" y="2318774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28575" cap="rnd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62" name="Volný tvar: obrazec 12561">
            <a:extLst>
              <a:ext uri="{FF2B5EF4-FFF2-40B4-BE49-F238E27FC236}">
                <a16:creationId xmlns:a16="http://schemas.microsoft.com/office/drawing/2014/main" id="{5B361E56-D6D8-2F8E-2242-AE3350D6A7B1}"/>
              </a:ext>
            </a:extLst>
          </p:cNvPr>
          <p:cNvSpPr/>
          <p:nvPr/>
        </p:nvSpPr>
        <p:spPr>
          <a:xfrm>
            <a:off x="1874112" y="3818457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ln w="28575">
            <a:solidFill>
              <a:schemeClr val="accent6"/>
            </a:solidFill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63" name="Volný tvar: obrazec 12562">
            <a:extLst>
              <a:ext uri="{FF2B5EF4-FFF2-40B4-BE49-F238E27FC236}">
                <a16:creationId xmlns:a16="http://schemas.microsoft.com/office/drawing/2014/main" id="{585176A2-D584-52DF-74DA-2742E93D34BD}"/>
              </a:ext>
            </a:extLst>
          </p:cNvPr>
          <p:cNvSpPr/>
          <p:nvPr/>
        </p:nvSpPr>
        <p:spPr>
          <a:xfrm>
            <a:off x="2004318" y="4385195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ln w="28575">
            <a:solidFill>
              <a:schemeClr val="accent6"/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64" name="Volný tvar: obrazec 12563">
            <a:extLst>
              <a:ext uri="{FF2B5EF4-FFF2-40B4-BE49-F238E27FC236}">
                <a16:creationId xmlns:a16="http://schemas.microsoft.com/office/drawing/2014/main" id="{88DF4EEA-1790-2D94-9D84-B60D65FB55C4}"/>
              </a:ext>
            </a:extLst>
          </p:cNvPr>
          <p:cNvSpPr/>
          <p:nvPr/>
        </p:nvSpPr>
        <p:spPr>
          <a:xfrm>
            <a:off x="1843544" y="2027244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ln w="28575">
            <a:solidFill>
              <a:schemeClr val="accent6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65" name="Volný tvar: obrazec 12564">
            <a:extLst>
              <a:ext uri="{FF2B5EF4-FFF2-40B4-BE49-F238E27FC236}">
                <a16:creationId xmlns:a16="http://schemas.microsoft.com/office/drawing/2014/main" id="{2D978030-FE9C-5C7F-A341-3FB3C9DC90D0}"/>
              </a:ext>
            </a:extLst>
          </p:cNvPr>
          <p:cNvSpPr/>
          <p:nvPr/>
        </p:nvSpPr>
        <p:spPr>
          <a:xfrm>
            <a:off x="2005688" y="2354619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ln w="28575">
            <a:solidFill>
              <a:schemeClr val="accent6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66" name="Volný tvar: obrazec 12565">
            <a:extLst>
              <a:ext uri="{FF2B5EF4-FFF2-40B4-BE49-F238E27FC236}">
                <a16:creationId xmlns:a16="http://schemas.microsoft.com/office/drawing/2014/main" id="{00689565-327D-9643-AE26-CE192F336E0E}"/>
              </a:ext>
            </a:extLst>
          </p:cNvPr>
          <p:cNvSpPr/>
          <p:nvPr/>
        </p:nvSpPr>
        <p:spPr>
          <a:xfrm>
            <a:off x="3419413" y="4282053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ln w="28575">
            <a:solidFill>
              <a:schemeClr val="accent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67" name="Volný tvar: obrazec 12566">
            <a:extLst>
              <a:ext uri="{FF2B5EF4-FFF2-40B4-BE49-F238E27FC236}">
                <a16:creationId xmlns:a16="http://schemas.microsoft.com/office/drawing/2014/main" id="{6E29CA2E-C54D-F5B2-D0A9-1F431C13650F}"/>
              </a:ext>
            </a:extLst>
          </p:cNvPr>
          <p:cNvSpPr/>
          <p:nvPr/>
        </p:nvSpPr>
        <p:spPr>
          <a:xfrm>
            <a:off x="3527587" y="2291263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ln w="28575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68" name="Volný tvar: obrazec 12567">
            <a:extLst>
              <a:ext uri="{FF2B5EF4-FFF2-40B4-BE49-F238E27FC236}">
                <a16:creationId xmlns:a16="http://schemas.microsoft.com/office/drawing/2014/main" id="{25561D38-246D-84B2-452B-03D627394EB4}"/>
              </a:ext>
            </a:extLst>
          </p:cNvPr>
          <p:cNvSpPr/>
          <p:nvPr/>
        </p:nvSpPr>
        <p:spPr>
          <a:xfrm>
            <a:off x="1874777" y="3810450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ln w="28575">
            <a:solidFill>
              <a:schemeClr val="accent3"/>
            </a:solidFill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69" name="Volný tvar: obrazec 12568">
            <a:extLst>
              <a:ext uri="{FF2B5EF4-FFF2-40B4-BE49-F238E27FC236}">
                <a16:creationId xmlns:a16="http://schemas.microsoft.com/office/drawing/2014/main" id="{50D207E5-8B30-82C6-51B4-1768F6B39B3E}"/>
              </a:ext>
            </a:extLst>
          </p:cNvPr>
          <p:cNvSpPr/>
          <p:nvPr/>
        </p:nvSpPr>
        <p:spPr>
          <a:xfrm>
            <a:off x="2004983" y="4377188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ln w="28575">
            <a:solidFill>
              <a:schemeClr val="accent3"/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70" name="TextovéPole 12569">
            <a:extLst>
              <a:ext uri="{FF2B5EF4-FFF2-40B4-BE49-F238E27FC236}">
                <a16:creationId xmlns:a16="http://schemas.microsoft.com/office/drawing/2014/main" id="{2FA6C7D6-691C-7C9C-5DAC-EB9828063FDC}"/>
              </a:ext>
            </a:extLst>
          </p:cNvPr>
          <p:cNvSpPr txBox="1"/>
          <p:nvPr/>
        </p:nvSpPr>
        <p:spPr>
          <a:xfrm>
            <a:off x="2577355" y="4579230"/>
            <a:ext cx="6839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accent3"/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accent3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257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4FAEE91-4AF3-2A18-70C3-AF354FD3A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68879" y="383214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7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0BD6E5C-7386-7D02-4C7A-2A83209BD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9014" y="495780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73" name="Volný tvar: obrazec 12572">
            <a:extLst>
              <a:ext uri="{FF2B5EF4-FFF2-40B4-BE49-F238E27FC236}">
                <a16:creationId xmlns:a16="http://schemas.microsoft.com/office/drawing/2014/main" id="{4262D57E-9D95-DF97-BC34-BDA753746329}"/>
              </a:ext>
            </a:extLst>
          </p:cNvPr>
          <p:cNvSpPr/>
          <p:nvPr/>
        </p:nvSpPr>
        <p:spPr>
          <a:xfrm>
            <a:off x="2734514" y="4194133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ln w="28575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74" name="TextovéPole 12573">
            <a:extLst>
              <a:ext uri="{FF2B5EF4-FFF2-40B4-BE49-F238E27FC236}">
                <a16:creationId xmlns:a16="http://schemas.microsoft.com/office/drawing/2014/main" id="{F59158B0-779D-5E5E-A296-2A169E4DEA34}"/>
              </a:ext>
            </a:extLst>
          </p:cNvPr>
          <p:cNvSpPr txBox="1"/>
          <p:nvPr/>
        </p:nvSpPr>
        <p:spPr>
          <a:xfrm>
            <a:off x="2977345" y="476220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/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576" name="Volný tvar: obrazec 12575">
            <a:extLst>
              <a:ext uri="{FF2B5EF4-FFF2-40B4-BE49-F238E27FC236}">
                <a16:creationId xmlns:a16="http://schemas.microsoft.com/office/drawing/2014/main" id="{25362A15-2707-46C7-B1E4-2ABF2A3EE4D9}"/>
              </a:ext>
            </a:extLst>
          </p:cNvPr>
          <p:cNvSpPr/>
          <p:nvPr/>
        </p:nvSpPr>
        <p:spPr>
          <a:xfrm>
            <a:off x="4681152" y="1340833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ln w="28575">
            <a:solidFill>
              <a:srgbClr val="4F71B0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77" name="Volný tvar: obrazec 12576">
            <a:extLst>
              <a:ext uri="{FF2B5EF4-FFF2-40B4-BE49-F238E27FC236}">
                <a16:creationId xmlns:a16="http://schemas.microsoft.com/office/drawing/2014/main" id="{DC656E83-56BF-5EB6-CEAA-8481C05BD257}"/>
              </a:ext>
            </a:extLst>
          </p:cNvPr>
          <p:cNvSpPr/>
          <p:nvPr/>
        </p:nvSpPr>
        <p:spPr>
          <a:xfrm>
            <a:off x="4043830" y="3351540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28575" cap="rnd">
            <a:solidFill>
              <a:srgbClr val="4F71B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78" name="Volný tvar: obrazec 12577">
            <a:extLst>
              <a:ext uri="{FF2B5EF4-FFF2-40B4-BE49-F238E27FC236}">
                <a16:creationId xmlns:a16="http://schemas.microsoft.com/office/drawing/2014/main" id="{90D16EAB-7197-8574-7492-951667D6A33C}"/>
              </a:ext>
            </a:extLst>
          </p:cNvPr>
          <p:cNvSpPr/>
          <p:nvPr/>
        </p:nvSpPr>
        <p:spPr>
          <a:xfrm>
            <a:off x="4813711" y="3957465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38100" cap="rnd">
            <a:solidFill>
              <a:srgbClr val="4F71B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79" name="Volný tvar: obrazec 12578">
            <a:extLst>
              <a:ext uri="{FF2B5EF4-FFF2-40B4-BE49-F238E27FC236}">
                <a16:creationId xmlns:a16="http://schemas.microsoft.com/office/drawing/2014/main" id="{654DEFBE-A0EA-6A4A-D069-B4810287B731}"/>
              </a:ext>
            </a:extLst>
          </p:cNvPr>
          <p:cNvSpPr/>
          <p:nvPr/>
        </p:nvSpPr>
        <p:spPr>
          <a:xfrm>
            <a:off x="5690116" y="4168242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38100" cap="rnd">
            <a:solidFill>
              <a:srgbClr val="4F71B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80" name="Volný tvar: obrazec 12579">
            <a:extLst>
              <a:ext uri="{FF2B5EF4-FFF2-40B4-BE49-F238E27FC236}">
                <a16:creationId xmlns:a16="http://schemas.microsoft.com/office/drawing/2014/main" id="{CD44340C-C589-E3FC-5579-918DE4F30840}"/>
              </a:ext>
            </a:extLst>
          </p:cNvPr>
          <p:cNvSpPr/>
          <p:nvPr/>
        </p:nvSpPr>
        <p:spPr>
          <a:xfrm>
            <a:off x="3764835" y="1771986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ln w="28575">
            <a:solidFill>
              <a:srgbClr val="4F71B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81" name="TextovéPole 12580">
            <a:extLst>
              <a:ext uri="{FF2B5EF4-FFF2-40B4-BE49-F238E27FC236}">
                <a16:creationId xmlns:a16="http://schemas.microsoft.com/office/drawing/2014/main" id="{10234600-6174-E20B-370E-D78CAF2A79AD}"/>
              </a:ext>
            </a:extLst>
          </p:cNvPr>
          <p:cNvSpPr txBox="1"/>
          <p:nvPr/>
        </p:nvSpPr>
        <p:spPr>
          <a:xfrm>
            <a:off x="5728623" y="46583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Brush Script MT" panose="03060802040406070304" pitchFamily="66" charset="0"/>
              </a:rPr>
              <a:t>12</a:t>
            </a:r>
          </a:p>
        </p:txBody>
      </p:sp>
      <p:sp>
        <p:nvSpPr>
          <p:cNvPr id="12582" name="Volný tvar: obrazec 12581">
            <a:extLst>
              <a:ext uri="{FF2B5EF4-FFF2-40B4-BE49-F238E27FC236}">
                <a16:creationId xmlns:a16="http://schemas.microsoft.com/office/drawing/2014/main" id="{955D568C-3BF8-8DA0-487E-FE8207A131D6}"/>
              </a:ext>
            </a:extLst>
          </p:cNvPr>
          <p:cNvSpPr/>
          <p:nvPr/>
        </p:nvSpPr>
        <p:spPr>
          <a:xfrm>
            <a:off x="3418109" y="4294254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ln w="28575">
            <a:solidFill>
              <a:schemeClr val="accent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83" name="Volný tvar: obrazec 12582">
            <a:extLst>
              <a:ext uri="{FF2B5EF4-FFF2-40B4-BE49-F238E27FC236}">
                <a16:creationId xmlns:a16="http://schemas.microsoft.com/office/drawing/2014/main" id="{FDDDC326-EC16-36ED-FDAB-9FD0F4E2C679}"/>
              </a:ext>
            </a:extLst>
          </p:cNvPr>
          <p:cNvSpPr/>
          <p:nvPr/>
        </p:nvSpPr>
        <p:spPr>
          <a:xfrm>
            <a:off x="4679848" y="1353034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ln w="28575">
            <a:solidFill>
              <a:schemeClr val="accent5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84" name="Volný tvar: obrazec 12583">
            <a:extLst>
              <a:ext uri="{FF2B5EF4-FFF2-40B4-BE49-F238E27FC236}">
                <a16:creationId xmlns:a16="http://schemas.microsoft.com/office/drawing/2014/main" id="{7C4DB347-0567-BCEE-7F12-560C1577505D}"/>
              </a:ext>
            </a:extLst>
          </p:cNvPr>
          <p:cNvSpPr/>
          <p:nvPr/>
        </p:nvSpPr>
        <p:spPr>
          <a:xfrm>
            <a:off x="4042526" y="3363741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28575" cap="rnd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85" name="Volný tvar: obrazec 12584">
            <a:extLst>
              <a:ext uri="{FF2B5EF4-FFF2-40B4-BE49-F238E27FC236}">
                <a16:creationId xmlns:a16="http://schemas.microsoft.com/office/drawing/2014/main" id="{BBA531E8-9502-A876-A02E-468A3C5D71F3}"/>
              </a:ext>
            </a:extLst>
          </p:cNvPr>
          <p:cNvSpPr/>
          <p:nvPr/>
        </p:nvSpPr>
        <p:spPr>
          <a:xfrm>
            <a:off x="4812407" y="3969666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38100" cap="rnd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86" name="Volný tvar: obrazec 12585">
            <a:extLst>
              <a:ext uri="{FF2B5EF4-FFF2-40B4-BE49-F238E27FC236}">
                <a16:creationId xmlns:a16="http://schemas.microsoft.com/office/drawing/2014/main" id="{AE401D15-EDF3-6889-6234-D15FBB967F22}"/>
              </a:ext>
            </a:extLst>
          </p:cNvPr>
          <p:cNvSpPr/>
          <p:nvPr/>
        </p:nvSpPr>
        <p:spPr>
          <a:xfrm>
            <a:off x="5688812" y="4180443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38100" cap="rnd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587" name="TextovéPole 12586">
            <a:extLst>
              <a:ext uri="{FF2B5EF4-FFF2-40B4-BE49-F238E27FC236}">
                <a16:creationId xmlns:a16="http://schemas.microsoft.com/office/drawing/2014/main" id="{67A535D1-E6B8-A1C8-C152-86BA9D4E5E35}"/>
              </a:ext>
            </a:extLst>
          </p:cNvPr>
          <p:cNvSpPr txBox="1"/>
          <p:nvPr/>
        </p:nvSpPr>
        <p:spPr>
          <a:xfrm>
            <a:off x="5728623" y="465190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5"/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1259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823523CE-BF03-D2A1-8ED5-77D33A092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91045" y="454430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91" name="Volný tvar: obrazec 12590">
            <a:extLst>
              <a:ext uri="{FF2B5EF4-FFF2-40B4-BE49-F238E27FC236}">
                <a16:creationId xmlns:a16="http://schemas.microsoft.com/office/drawing/2014/main" id="{7F849F92-E870-A18D-2240-EDF53C644181}"/>
              </a:ext>
            </a:extLst>
          </p:cNvPr>
          <p:cNvSpPr/>
          <p:nvPr/>
        </p:nvSpPr>
        <p:spPr>
          <a:xfrm>
            <a:off x="4780211" y="4867059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1"/>
              </a:solidFill>
            </a:endParaRPr>
          </a:p>
        </p:txBody>
      </p:sp>
      <p:sp>
        <p:nvSpPr>
          <p:cNvPr id="12592" name="TextovéPole 12591">
            <a:extLst>
              <a:ext uri="{FF2B5EF4-FFF2-40B4-BE49-F238E27FC236}">
                <a16:creationId xmlns:a16="http://schemas.microsoft.com/office/drawing/2014/main" id="{D1A56F72-0CC0-9F1E-F322-951582C99438}"/>
              </a:ext>
            </a:extLst>
          </p:cNvPr>
          <p:cNvSpPr txBox="1"/>
          <p:nvPr/>
        </p:nvSpPr>
        <p:spPr>
          <a:xfrm>
            <a:off x="5017188" y="470062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Brush Script MT" panose="03060802040406070304" pitchFamily="66" charset="0"/>
              </a:rPr>
              <a:t>4</a:t>
            </a:r>
          </a:p>
        </p:txBody>
      </p:sp>
      <p:pic>
        <p:nvPicPr>
          <p:cNvPr id="1259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5FD51E8-F9B6-987A-1121-FFA6ED948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254492" y="4974624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0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A01DB11C-24DA-C636-1B67-0C68C349E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64948" y="3103120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03" name="Volný tvar: obrazec 12602">
            <a:extLst>
              <a:ext uri="{FF2B5EF4-FFF2-40B4-BE49-F238E27FC236}">
                <a16:creationId xmlns:a16="http://schemas.microsoft.com/office/drawing/2014/main" id="{D523E40C-DFED-8BC4-2F42-859BD8C72750}"/>
              </a:ext>
            </a:extLst>
          </p:cNvPr>
          <p:cNvSpPr/>
          <p:nvPr/>
        </p:nvSpPr>
        <p:spPr>
          <a:xfrm>
            <a:off x="1215993" y="3587376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04" name="TextovéPole 12603">
            <a:extLst>
              <a:ext uri="{FF2B5EF4-FFF2-40B4-BE49-F238E27FC236}">
                <a16:creationId xmlns:a16="http://schemas.microsoft.com/office/drawing/2014/main" id="{C6AD0DC7-3850-7B3A-ABB4-B1C6EA4B2524}"/>
              </a:ext>
            </a:extLst>
          </p:cNvPr>
          <p:cNvSpPr txBox="1"/>
          <p:nvPr/>
        </p:nvSpPr>
        <p:spPr>
          <a:xfrm>
            <a:off x="1091304" y="3878015"/>
            <a:ext cx="6839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</a:t>
            </a:r>
          </a:p>
        </p:txBody>
      </p:sp>
      <p:pic>
        <p:nvPicPr>
          <p:cNvPr id="1260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E8835C83-4C4B-38BC-9196-B65031B66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08064" y="4222584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06" name="Volný tvar: obrazec 12605">
            <a:extLst>
              <a:ext uri="{FF2B5EF4-FFF2-40B4-BE49-F238E27FC236}">
                <a16:creationId xmlns:a16="http://schemas.microsoft.com/office/drawing/2014/main" id="{CF2994BA-09BC-899E-0574-468E68E110F7}"/>
              </a:ext>
            </a:extLst>
          </p:cNvPr>
          <p:cNvSpPr/>
          <p:nvPr/>
        </p:nvSpPr>
        <p:spPr>
          <a:xfrm>
            <a:off x="1997197" y="2362247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ln w="28575">
            <a:solidFill>
              <a:schemeClr val="accent2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07" name="Volný tvar: obrazec 12606">
            <a:extLst>
              <a:ext uri="{FF2B5EF4-FFF2-40B4-BE49-F238E27FC236}">
                <a16:creationId xmlns:a16="http://schemas.microsoft.com/office/drawing/2014/main" id="{688654AB-65E5-2DF2-B298-3C91E1795D07}"/>
              </a:ext>
            </a:extLst>
          </p:cNvPr>
          <p:cNvSpPr/>
          <p:nvPr/>
        </p:nvSpPr>
        <p:spPr>
          <a:xfrm>
            <a:off x="1996492" y="4384816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ln w="28575">
            <a:solidFill>
              <a:schemeClr val="accent2"/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08" name="TextovéPole 12607">
            <a:extLst>
              <a:ext uri="{FF2B5EF4-FFF2-40B4-BE49-F238E27FC236}">
                <a16:creationId xmlns:a16="http://schemas.microsoft.com/office/drawing/2014/main" id="{84F83294-3548-BAB3-F095-F4BE8953CFA9}"/>
              </a:ext>
            </a:extLst>
          </p:cNvPr>
          <p:cNvSpPr txBox="1"/>
          <p:nvPr/>
        </p:nvSpPr>
        <p:spPr>
          <a:xfrm>
            <a:off x="2568864" y="4586858"/>
            <a:ext cx="6839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accent2"/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accent2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260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DA21C1C-22A1-423F-D136-A718FD36A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60388" y="3839771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1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1A62236-7CCA-21FE-02DF-F8E57A2BD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0523" y="4965433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11" name="Volný tvar: obrazec 12610">
            <a:extLst>
              <a:ext uri="{FF2B5EF4-FFF2-40B4-BE49-F238E27FC236}">
                <a16:creationId xmlns:a16="http://schemas.microsoft.com/office/drawing/2014/main" id="{55EDECAF-611D-FFC6-CD8A-B16C1E9A3907}"/>
              </a:ext>
            </a:extLst>
          </p:cNvPr>
          <p:cNvSpPr/>
          <p:nvPr/>
        </p:nvSpPr>
        <p:spPr>
          <a:xfrm>
            <a:off x="2726023" y="4201761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ln w="28575"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12" name="TextovéPole 12611">
            <a:extLst>
              <a:ext uri="{FF2B5EF4-FFF2-40B4-BE49-F238E27FC236}">
                <a16:creationId xmlns:a16="http://schemas.microsoft.com/office/drawing/2014/main" id="{0416EE83-B1B8-7B5F-621F-F02FF9E062AC}"/>
              </a:ext>
            </a:extLst>
          </p:cNvPr>
          <p:cNvSpPr txBox="1"/>
          <p:nvPr/>
        </p:nvSpPr>
        <p:spPr>
          <a:xfrm>
            <a:off x="2968854" y="4769830"/>
            <a:ext cx="6839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639" name="Volný tvar: obrazec 12638">
            <a:extLst>
              <a:ext uri="{FF2B5EF4-FFF2-40B4-BE49-F238E27FC236}">
                <a16:creationId xmlns:a16="http://schemas.microsoft.com/office/drawing/2014/main" id="{0F3F87A4-8B03-F7D2-74CC-0135985016A3}"/>
              </a:ext>
            </a:extLst>
          </p:cNvPr>
          <p:cNvSpPr/>
          <p:nvPr/>
        </p:nvSpPr>
        <p:spPr>
          <a:xfrm>
            <a:off x="3769782" y="1779301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640" name="Volný tvar: obrazec 12639">
            <a:extLst>
              <a:ext uri="{FF2B5EF4-FFF2-40B4-BE49-F238E27FC236}">
                <a16:creationId xmlns:a16="http://schemas.microsoft.com/office/drawing/2014/main" id="{308CB2A9-3EE2-4FB0-F9A1-FF67B7996137}"/>
              </a:ext>
            </a:extLst>
          </p:cNvPr>
          <p:cNvSpPr/>
          <p:nvPr/>
        </p:nvSpPr>
        <p:spPr>
          <a:xfrm>
            <a:off x="3423056" y="4301569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ln w="28575"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641" name="Volný tvar: obrazec 12640">
            <a:extLst>
              <a:ext uri="{FF2B5EF4-FFF2-40B4-BE49-F238E27FC236}">
                <a16:creationId xmlns:a16="http://schemas.microsoft.com/office/drawing/2014/main" id="{9262C9D0-C031-981D-423D-CCD5B43EF869}"/>
              </a:ext>
            </a:extLst>
          </p:cNvPr>
          <p:cNvSpPr/>
          <p:nvPr/>
        </p:nvSpPr>
        <p:spPr>
          <a:xfrm>
            <a:off x="3769782" y="1775772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642" name="Volný tvar: obrazec 12641">
            <a:extLst>
              <a:ext uri="{FF2B5EF4-FFF2-40B4-BE49-F238E27FC236}">
                <a16:creationId xmlns:a16="http://schemas.microsoft.com/office/drawing/2014/main" id="{FEC273F1-C0B8-477E-D522-B483F129284A}"/>
              </a:ext>
            </a:extLst>
          </p:cNvPr>
          <p:cNvSpPr/>
          <p:nvPr/>
        </p:nvSpPr>
        <p:spPr>
          <a:xfrm>
            <a:off x="3423056" y="4298040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643" name="TextovéPole 12642">
            <a:extLst>
              <a:ext uri="{FF2B5EF4-FFF2-40B4-BE49-F238E27FC236}">
                <a16:creationId xmlns:a16="http://schemas.microsoft.com/office/drawing/2014/main" id="{C109DB72-9351-F484-401E-E1A61999DC71}"/>
              </a:ext>
            </a:extLst>
          </p:cNvPr>
          <p:cNvSpPr txBox="1"/>
          <p:nvPr/>
        </p:nvSpPr>
        <p:spPr>
          <a:xfrm>
            <a:off x="3593869" y="47585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Brush Script MT" panose="03060802040406070304" pitchFamily="66" charset="0"/>
              </a:rPr>
              <a:t>18</a:t>
            </a:r>
          </a:p>
        </p:txBody>
      </p:sp>
      <p:pic>
        <p:nvPicPr>
          <p:cNvPr id="1264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99AA22A-DE64-9A8B-64A1-CCBBB96C4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590668" y="903286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4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95BCF083-27F7-7C72-C376-4C5B16F1D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38043" y="2846296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46" name="Volný tvar: obrazec 12645">
            <a:extLst>
              <a:ext uri="{FF2B5EF4-FFF2-40B4-BE49-F238E27FC236}">
                <a16:creationId xmlns:a16="http://schemas.microsoft.com/office/drawing/2014/main" id="{FA06EE3A-C4BB-750E-7FBB-FCE464119F8A}"/>
              </a:ext>
            </a:extLst>
          </p:cNvPr>
          <p:cNvSpPr/>
          <p:nvPr/>
        </p:nvSpPr>
        <p:spPr>
          <a:xfrm>
            <a:off x="4452036" y="1154989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47" name="TextovéPole 12646">
            <a:extLst>
              <a:ext uri="{FF2B5EF4-FFF2-40B4-BE49-F238E27FC236}">
                <a16:creationId xmlns:a16="http://schemas.microsoft.com/office/drawing/2014/main" id="{F4EBB570-7547-D495-12EE-F10BCCFC1D6E}"/>
              </a:ext>
            </a:extLst>
          </p:cNvPr>
          <p:cNvSpPr txBox="1"/>
          <p:nvPr/>
        </p:nvSpPr>
        <p:spPr>
          <a:xfrm>
            <a:off x="4470012" y="1433798"/>
            <a:ext cx="6839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648" name="Volný tvar: obrazec 12647">
            <a:extLst>
              <a:ext uri="{FF2B5EF4-FFF2-40B4-BE49-F238E27FC236}">
                <a16:creationId xmlns:a16="http://schemas.microsoft.com/office/drawing/2014/main" id="{EB48892C-F14B-D5CA-8A2D-F14AB5E9A00C}"/>
              </a:ext>
            </a:extLst>
          </p:cNvPr>
          <p:cNvSpPr/>
          <p:nvPr/>
        </p:nvSpPr>
        <p:spPr>
          <a:xfrm>
            <a:off x="6192042" y="1230424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49" name="TextovéPole 12648">
            <a:extLst>
              <a:ext uri="{FF2B5EF4-FFF2-40B4-BE49-F238E27FC236}">
                <a16:creationId xmlns:a16="http://schemas.microsoft.com/office/drawing/2014/main" id="{472226E6-F713-BF7C-EF2C-9DF65E8B9CBB}"/>
              </a:ext>
            </a:extLst>
          </p:cNvPr>
          <p:cNvSpPr txBox="1"/>
          <p:nvPr/>
        </p:nvSpPr>
        <p:spPr>
          <a:xfrm>
            <a:off x="6465801" y="1405663"/>
            <a:ext cx="6839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5</a:t>
            </a:r>
          </a:p>
        </p:txBody>
      </p:sp>
      <p:pic>
        <p:nvPicPr>
          <p:cNvPr id="1265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43FF284-3FA3-AE20-27E6-81757672A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426043" y="2340193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51" name="Volný tvar: obrazec 12650">
            <a:extLst>
              <a:ext uri="{FF2B5EF4-FFF2-40B4-BE49-F238E27FC236}">
                <a16:creationId xmlns:a16="http://schemas.microsoft.com/office/drawing/2014/main" id="{6E7C8488-FB24-E8E5-8214-A3F51C6183E1}"/>
              </a:ext>
            </a:extLst>
          </p:cNvPr>
          <p:cNvSpPr/>
          <p:nvPr/>
        </p:nvSpPr>
        <p:spPr>
          <a:xfrm>
            <a:off x="5520979" y="1386970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ln w="38100">
            <a:solidFill>
              <a:schemeClr val="accent2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52" name="TextovéPole 12651">
            <a:extLst>
              <a:ext uri="{FF2B5EF4-FFF2-40B4-BE49-F238E27FC236}">
                <a16:creationId xmlns:a16="http://schemas.microsoft.com/office/drawing/2014/main" id="{3EFE031B-BF2A-DEE8-B26F-48D523438913}"/>
              </a:ext>
            </a:extLst>
          </p:cNvPr>
          <p:cNvSpPr txBox="1"/>
          <p:nvPr/>
        </p:nvSpPr>
        <p:spPr>
          <a:xfrm>
            <a:off x="5505565" y="3148036"/>
            <a:ext cx="6839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10</a:t>
            </a:r>
          </a:p>
        </p:txBody>
      </p:sp>
      <p:pic>
        <p:nvPicPr>
          <p:cNvPr id="1265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6E77FDC0-4A17-97D0-37E8-A15830828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437438" y="3641316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54" name="Volný tvar: obrazec 12653">
            <a:extLst>
              <a:ext uri="{FF2B5EF4-FFF2-40B4-BE49-F238E27FC236}">
                <a16:creationId xmlns:a16="http://schemas.microsoft.com/office/drawing/2014/main" id="{249DAD0F-8EBE-F619-7F0B-7AE9F4745777}"/>
              </a:ext>
            </a:extLst>
          </p:cNvPr>
          <p:cNvSpPr/>
          <p:nvPr/>
        </p:nvSpPr>
        <p:spPr>
          <a:xfrm>
            <a:off x="5688813" y="4179399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38100" cap="rnd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55" name="TextovéPole 12654">
            <a:extLst>
              <a:ext uri="{FF2B5EF4-FFF2-40B4-BE49-F238E27FC236}">
                <a16:creationId xmlns:a16="http://schemas.microsoft.com/office/drawing/2014/main" id="{383EE6D4-24A0-2659-02E1-EA784E0CAD7A}"/>
              </a:ext>
            </a:extLst>
          </p:cNvPr>
          <p:cNvSpPr txBox="1"/>
          <p:nvPr/>
        </p:nvSpPr>
        <p:spPr>
          <a:xfrm>
            <a:off x="5728624" y="4650863"/>
            <a:ext cx="6839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1265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D685840-B7F6-2A18-95E2-593F76911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91046" y="4543259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57" name="Volný tvar: obrazec 12656">
            <a:extLst>
              <a:ext uri="{FF2B5EF4-FFF2-40B4-BE49-F238E27FC236}">
                <a16:creationId xmlns:a16="http://schemas.microsoft.com/office/drawing/2014/main" id="{EA00C47C-0012-441E-2610-7F858A8910EA}"/>
              </a:ext>
            </a:extLst>
          </p:cNvPr>
          <p:cNvSpPr/>
          <p:nvPr/>
        </p:nvSpPr>
        <p:spPr>
          <a:xfrm>
            <a:off x="4780212" y="4866015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28575" cap="rnd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58" name="TextovéPole 12657">
            <a:extLst>
              <a:ext uri="{FF2B5EF4-FFF2-40B4-BE49-F238E27FC236}">
                <a16:creationId xmlns:a16="http://schemas.microsoft.com/office/drawing/2014/main" id="{27DF9C4B-88B4-36EF-9DB4-7DBA0B94F121}"/>
              </a:ext>
            </a:extLst>
          </p:cNvPr>
          <p:cNvSpPr txBox="1"/>
          <p:nvPr/>
        </p:nvSpPr>
        <p:spPr>
          <a:xfrm>
            <a:off x="5017189" y="4699577"/>
            <a:ext cx="6839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4</a:t>
            </a:r>
          </a:p>
        </p:txBody>
      </p:sp>
      <p:pic>
        <p:nvPicPr>
          <p:cNvPr id="1265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E8D72046-D8B0-6536-F8EB-3B49A0C69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254493" y="4973580"/>
            <a:ext cx="577609" cy="5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60" name="Volný tvar: obrazec 12659">
            <a:extLst>
              <a:ext uri="{FF2B5EF4-FFF2-40B4-BE49-F238E27FC236}">
                <a16:creationId xmlns:a16="http://schemas.microsoft.com/office/drawing/2014/main" id="{D9F660C3-EC56-9144-83AD-FA719D45F8F3}"/>
              </a:ext>
            </a:extLst>
          </p:cNvPr>
          <p:cNvSpPr/>
          <p:nvPr/>
        </p:nvSpPr>
        <p:spPr>
          <a:xfrm>
            <a:off x="1561298" y="2291198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28575" cap="rnd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661" name="Volný tvar: obrazec 12660">
            <a:extLst>
              <a:ext uri="{FF2B5EF4-FFF2-40B4-BE49-F238E27FC236}">
                <a16:creationId xmlns:a16="http://schemas.microsoft.com/office/drawing/2014/main" id="{1B781329-BA11-363E-EA9A-F55B8F483E5F}"/>
              </a:ext>
            </a:extLst>
          </p:cNvPr>
          <p:cNvSpPr/>
          <p:nvPr/>
        </p:nvSpPr>
        <p:spPr>
          <a:xfrm>
            <a:off x="1863247" y="1999668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ln w="28575">
            <a:solidFill>
              <a:schemeClr val="accent6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662" name="Volný tvar: obrazec 12661">
            <a:extLst>
              <a:ext uri="{FF2B5EF4-FFF2-40B4-BE49-F238E27FC236}">
                <a16:creationId xmlns:a16="http://schemas.microsoft.com/office/drawing/2014/main" id="{540EF2EF-001A-9BC8-1792-B5576B498EDC}"/>
              </a:ext>
            </a:extLst>
          </p:cNvPr>
          <p:cNvSpPr/>
          <p:nvPr/>
        </p:nvSpPr>
        <p:spPr>
          <a:xfrm>
            <a:off x="3547290" y="2263687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ln w="28575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663" name="Volný tvar: obrazec 12662">
            <a:extLst>
              <a:ext uri="{FF2B5EF4-FFF2-40B4-BE49-F238E27FC236}">
                <a16:creationId xmlns:a16="http://schemas.microsoft.com/office/drawing/2014/main" id="{5539645E-65A6-B025-5AC3-1EA3D7B89251}"/>
              </a:ext>
            </a:extLst>
          </p:cNvPr>
          <p:cNvSpPr/>
          <p:nvPr/>
        </p:nvSpPr>
        <p:spPr>
          <a:xfrm>
            <a:off x="2016900" y="2334671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ln w="28575">
            <a:solidFill>
              <a:schemeClr val="accent6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2"/>
              </a:solidFill>
            </a:endParaRPr>
          </a:p>
        </p:txBody>
      </p:sp>
      <p:sp>
        <p:nvSpPr>
          <p:cNvPr id="12664" name="Volný tvar: obrazec 12663">
            <a:extLst>
              <a:ext uri="{FF2B5EF4-FFF2-40B4-BE49-F238E27FC236}">
                <a16:creationId xmlns:a16="http://schemas.microsoft.com/office/drawing/2014/main" id="{162F46FA-2162-D675-E971-0A9D91CE724C}"/>
              </a:ext>
            </a:extLst>
          </p:cNvPr>
          <p:cNvSpPr/>
          <p:nvPr/>
        </p:nvSpPr>
        <p:spPr>
          <a:xfrm>
            <a:off x="3442759" y="4270464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ln w="28575"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665" name="TextovéPole 12664">
            <a:extLst>
              <a:ext uri="{FF2B5EF4-FFF2-40B4-BE49-F238E27FC236}">
                <a16:creationId xmlns:a16="http://schemas.microsoft.com/office/drawing/2014/main" id="{73A06A5A-486F-671D-5C81-48E743FE8365}"/>
              </a:ext>
            </a:extLst>
          </p:cNvPr>
          <p:cNvSpPr txBox="1"/>
          <p:nvPr/>
        </p:nvSpPr>
        <p:spPr>
          <a:xfrm>
            <a:off x="2309941" y="233999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/>
                </a:solidFill>
                <a:latin typeface="Brush Script MT" panose="03060802040406070304" pitchFamily="66" charset="0"/>
              </a:rPr>
              <a:t>7</a:t>
            </a:r>
          </a:p>
        </p:txBody>
      </p:sp>
      <p:pic>
        <p:nvPicPr>
          <p:cNvPr id="18434" name="Picture 2" descr="Kresba borůvky png | PNGEgg">
            <a:extLst>
              <a:ext uri="{FF2B5EF4-FFF2-40B4-BE49-F238E27FC236}">
                <a16:creationId xmlns:a16="http://schemas.microsoft.com/office/drawing/2014/main" id="{96A128BC-2FC4-5C8E-3589-8FDB2089C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01" b="95745" l="8621" r="95402">
                        <a14:foregroundMark x1="32184" y1="95745" x2="32184" y2="95745"/>
                        <a14:foregroundMark x1="9195" y1="65603" x2="9195" y2="65603"/>
                        <a14:foregroundMark x1="91954" y1="37943" x2="91954" y2="37943"/>
                        <a14:foregroundMark x1="66954" y1="8156" x2="69828" y2="12057"/>
                        <a14:foregroundMark x1="95402" y1="31560" x2="94540" y2="27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251" y="4159170"/>
            <a:ext cx="1253736" cy="10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420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74" grpId="0" animBg="1"/>
      <p:bldP spid="12373" grpId="0" animBg="1"/>
      <p:bldP spid="12373" grpId="1" animBg="1"/>
      <p:bldP spid="12375" grpId="0" animBg="1"/>
      <p:bldP spid="12375" grpId="1" animBg="1"/>
      <p:bldP spid="12379" grpId="0" animBg="1"/>
      <p:bldP spid="12386" grpId="0" animBg="1"/>
      <p:bldP spid="12407" grpId="0"/>
      <p:bldP spid="12413" grpId="0"/>
      <p:bldP spid="12425" grpId="0" animBg="1"/>
      <p:bldP spid="12425" grpId="1" animBg="1"/>
      <p:bldP spid="12432" grpId="0" animBg="1"/>
      <p:bldP spid="12432" grpId="1" animBg="1"/>
      <p:bldP spid="12433" grpId="0" animBg="1"/>
      <p:bldP spid="12433" grpId="1" animBg="1"/>
      <p:bldP spid="12434" grpId="0" animBg="1"/>
      <p:bldP spid="12434" grpId="1" animBg="1"/>
      <p:bldP spid="12435" grpId="0" animBg="1"/>
      <p:bldP spid="12435" grpId="1" animBg="1"/>
      <p:bldP spid="12436" grpId="0" animBg="1"/>
      <p:bldP spid="12436" grpId="1" animBg="1"/>
      <p:bldP spid="12437" grpId="0" build="allAtOnce"/>
      <p:bldP spid="12440" grpId="0" animBg="1"/>
      <p:bldP spid="12440" grpId="1" animBg="1"/>
      <p:bldP spid="12441" grpId="0" animBg="1"/>
      <p:bldP spid="12441" grpId="1" animBg="1"/>
      <p:bldP spid="12442" grpId="0" animBg="1"/>
      <p:bldP spid="12442" grpId="1" animBg="1"/>
      <p:bldP spid="12443" grpId="0" animBg="1"/>
      <p:bldP spid="12443" grpId="1" animBg="1"/>
      <p:bldP spid="12444" grpId="0"/>
      <p:bldP spid="12444" grpId="1"/>
      <p:bldP spid="12495" grpId="0" animBg="1"/>
      <p:bldP spid="12495" grpId="1" animBg="1"/>
      <p:bldP spid="12496" grpId="0" animBg="1"/>
      <p:bldP spid="12497" grpId="0" animBg="1"/>
      <p:bldP spid="12497" grpId="1" animBg="1"/>
      <p:bldP spid="12498" grpId="0" animBg="1"/>
      <p:bldP spid="12498" grpId="1" animBg="1"/>
      <p:bldP spid="12499" grpId="0"/>
      <p:bldP spid="12501" grpId="0" animBg="1"/>
      <p:bldP spid="12501" grpId="1" animBg="1"/>
      <p:bldP spid="12502" grpId="0" animBg="1"/>
      <p:bldP spid="12502" grpId="1" animBg="1"/>
      <p:bldP spid="12503" grpId="0"/>
      <p:bldP spid="12503" grpId="1"/>
      <p:bldP spid="12514" grpId="0" animBg="1"/>
      <p:bldP spid="12514" grpId="1" animBg="1"/>
      <p:bldP spid="12515" grpId="0" animBg="1"/>
      <p:bldP spid="12515" grpId="1" animBg="1"/>
      <p:bldP spid="12516" grpId="0" animBg="1"/>
      <p:bldP spid="12516" grpId="1" animBg="1"/>
      <p:bldP spid="12517" grpId="0" animBg="1"/>
      <p:bldP spid="12518" grpId="0"/>
      <p:bldP spid="12520" grpId="0" animBg="1"/>
      <p:bldP spid="12520" grpId="1" animBg="1"/>
      <p:bldP spid="12521" grpId="0" animBg="1"/>
      <p:bldP spid="12521" grpId="1" animBg="1"/>
      <p:bldP spid="12522" grpId="0" animBg="1"/>
      <p:bldP spid="12523" grpId="0"/>
      <p:bldP spid="12525" grpId="0" animBg="1"/>
      <p:bldP spid="12526" grpId="0"/>
      <p:bldP spid="12528" grpId="0" animBg="1"/>
      <p:bldP spid="12528" grpId="1" animBg="1"/>
      <p:bldP spid="12529" grpId="0" animBg="1"/>
      <p:bldP spid="12529" grpId="1" animBg="1"/>
      <p:bldP spid="12530" grpId="0"/>
      <p:bldP spid="12530" grpId="1"/>
      <p:bldP spid="12533" grpId="0" animBg="1"/>
      <p:bldP spid="12534" grpId="0" animBg="1"/>
      <p:bldP spid="12534" grpId="1" animBg="1"/>
      <p:bldP spid="12535" grpId="0" animBg="1"/>
      <p:bldP spid="12535" grpId="1" animBg="1"/>
      <p:bldP spid="12536" grpId="0" animBg="1"/>
      <p:bldP spid="12536" grpId="1" animBg="1"/>
      <p:bldP spid="12537" grpId="0"/>
      <p:bldP spid="12538" grpId="0" animBg="1"/>
      <p:bldP spid="12538" grpId="1" animBg="1"/>
      <p:bldP spid="12539" grpId="0" animBg="1"/>
      <p:bldP spid="12540" grpId="0" animBg="1"/>
      <p:bldP spid="12540" grpId="1" animBg="1"/>
      <p:bldP spid="12541" grpId="0" animBg="1"/>
      <p:bldP spid="12541" grpId="1" animBg="1"/>
      <p:bldP spid="12542" grpId="0"/>
      <p:bldP spid="12543" grpId="0" animBg="1"/>
      <p:bldP spid="12544" grpId="0" animBg="1"/>
      <p:bldP spid="12546" grpId="0" animBg="1"/>
      <p:bldP spid="12546" grpId="1" animBg="1"/>
      <p:bldP spid="12547" grpId="0" animBg="1"/>
      <p:bldP spid="12547" grpId="1" animBg="1"/>
      <p:bldP spid="12548" grpId="0"/>
      <p:bldP spid="12548" grpId="1"/>
      <p:bldP spid="12550" grpId="0" animBg="1"/>
      <p:bldP spid="12550" grpId="1" animBg="1"/>
      <p:bldP spid="12551" grpId="0" animBg="1"/>
      <p:bldP spid="12552" grpId="0" animBg="1"/>
      <p:bldP spid="12552" grpId="1" animBg="1"/>
      <p:bldP spid="12553" grpId="0" animBg="1"/>
      <p:bldP spid="12553" grpId="1" animBg="1"/>
      <p:bldP spid="12554" grpId="0" animBg="1"/>
      <p:bldP spid="12554" grpId="1" animBg="1"/>
      <p:bldP spid="12561" grpId="0" animBg="1"/>
      <p:bldP spid="12561" grpId="1" animBg="1"/>
      <p:bldP spid="12562" grpId="0" animBg="1"/>
      <p:bldP spid="12562" grpId="1" animBg="1"/>
      <p:bldP spid="12563" grpId="0" animBg="1"/>
      <p:bldP spid="12564" grpId="0" animBg="1"/>
      <p:bldP spid="12564" grpId="1" animBg="1"/>
      <p:bldP spid="12565" grpId="0" animBg="1"/>
      <p:bldP spid="12565" grpId="1" animBg="1"/>
      <p:bldP spid="12566" grpId="0" animBg="1"/>
      <p:bldP spid="12566" grpId="1" animBg="1"/>
      <p:bldP spid="12567" grpId="0" animBg="1"/>
      <p:bldP spid="12567" grpId="1" animBg="1"/>
      <p:bldP spid="12568" grpId="0" animBg="1"/>
      <p:bldP spid="12568" grpId="1" animBg="1"/>
      <p:bldP spid="12569" grpId="0" animBg="1"/>
      <p:bldP spid="12569" grpId="1" animBg="1"/>
      <p:bldP spid="12570" grpId="0" build="allAtOnce"/>
      <p:bldP spid="12573" grpId="0" animBg="1"/>
      <p:bldP spid="12574" grpId="0"/>
      <p:bldP spid="12576" grpId="0" animBg="1"/>
      <p:bldP spid="12576" grpId="1" animBg="1"/>
      <p:bldP spid="12577" grpId="0" animBg="1"/>
      <p:bldP spid="12577" grpId="1" animBg="1"/>
      <p:bldP spid="12578" grpId="0" animBg="1"/>
      <p:bldP spid="12578" grpId="1" animBg="1"/>
      <p:bldP spid="12579" grpId="0" animBg="1"/>
      <p:bldP spid="12580" grpId="0" animBg="1"/>
      <p:bldP spid="12580" grpId="1" animBg="1"/>
      <p:bldP spid="12581" grpId="0"/>
      <p:bldP spid="12582" grpId="0" animBg="1"/>
      <p:bldP spid="12582" grpId="1" animBg="1"/>
      <p:bldP spid="12583" grpId="0" animBg="1"/>
      <p:bldP spid="12583" grpId="1" animBg="1"/>
      <p:bldP spid="12584" grpId="0" animBg="1"/>
      <p:bldP spid="12584" grpId="1" animBg="1"/>
      <p:bldP spid="12585" grpId="0" animBg="1"/>
      <p:bldP spid="12585" grpId="1" animBg="1"/>
      <p:bldP spid="12586" grpId="0" animBg="1"/>
      <p:bldP spid="12586" grpId="1" animBg="1"/>
      <p:bldP spid="12587" grpId="0"/>
      <p:bldP spid="12587" grpId="1"/>
      <p:bldP spid="12591" grpId="0" animBg="1"/>
      <p:bldP spid="12592" grpId="0"/>
      <p:bldP spid="12603" grpId="0" animBg="1"/>
      <p:bldP spid="12604" grpId="0"/>
      <p:bldP spid="12606" grpId="0" animBg="1"/>
      <p:bldP spid="12607" grpId="0" animBg="1"/>
      <p:bldP spid="12608" grpId="0"/>
      <p:bldP spid="12611" grpId="0" animBg="1"/>
      <p:bldP spid="12612" grpId="0"/>
      <p:bldP spid="12639" grpId="0" animBg="1"/>
      <p:bldP spid="12639" grpId="1" animBg="1"/>
      <p:bldP spid="12640" grpId="0" animBg="1"/>
      <p:bldP spid="12641" grpId="0" animBg="1"/>
      <p:bldP spid="12641" grpId="1" animBg="1"/>
      <p:bldP spid="12642" grpId="0" animBg="1"/>
      <p:bldP spid="12642" grpId="1" animBg="1"/>
      <p:bldP spid="12643" grpId="0"/>
      <p:bldP spid="12643" grpId="1"/>
      <p:bldP spid="12646" grpId="0" animBg="1"/>
      <p:bldP spid="12647" grpId="0"/>
      <p:bldP spid="12648" grpId="0" animBg="1"/>
      <p:bldP spid="12649" grpId="0"/>
      <p:bldP spid="12651" grpId="0" animBg="1"/>
      <p:bldP spid="12652" grpId="0"/>
      <p:bldP spid="12654" grpId="0" animBg="1"/>
      <p:bldP spid="12655" grpId="0"/>
      <p:bldP spid="12657" grpId="0" animBg="1"/>
      <p:bldP spid="12658" grpId="0"/>
      <p:bldP spid="12660" grpId="0" animBg="1"/>
      <p:bldP spid="12660" grpId="1" animBg="1"/>
      <p:bldP spid="12661" grpId="0" animBg="1"/>
      <p:bldP spid="12661" grpId="1" animBg="1"/>
      <p:bldP spid="12662" grpId="0" animBg="1"/>
      <p:bldP spid="12662" grpId="1" animBg="1"/>
      <p:bldP spid="12663" grpId="0" animBg="1"/>
      <p:bldP spid="12663" grpId="1" animBg="1"/>
      <p:bldP spid="12664" grpId="0" animBg="1"/>
      <p:bldP spid="12664" grpId="1" animBg="1"/>
      <p:bldP spid="12665" grpId="0"/>
      <p:bldP spid="1266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A7BF50-5B4F-861D-844C-823C5B4EC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Open Book Cover Clip Art">
            <a:extLst>
              <a:ext uri="{FF2B5EF4-FFF2-40B4-BE49-F238E27FC236}">
                <a16:creationId xmlns:a16="http://schemas.microsoft.com/office/drawing/2014/main" id="{67981D98-0A95-1F8F-F868-3CF63262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81" b="91221" l="8485" r="94667">
                        <a14:foregroundMark x1="18303" y1="18645" x2="17152" y2="42224"/>
                        <a14:foregroundMark x1="8727" y1="14967" x2="39212" y2="13545"/>
                        <a14:foregroundMark x1="39212" y1="13545" x2="80364" y2="14047"/>
                        <a14:foregroundMark x1="80364" y1="14047" x2="87515" y2="13712"/>
                        <a14:foregroundMark x1="87515" y1="13712" x2="91939" y2="38378"/>
                        <a14:foregroundMark x1="91939" y1="38378" x2="90848" y2="79181"/>
                        <a14:foregroundMark x1="90848" y1="79181" x2="88970" y2="87876"/>
                        <a14:foregroundMark x1="88970" y1="87876" x2="58667" y2="87375"/>
                        <a14:foregroundMark x1="58667" y1="87375" x2="54242" y2="91137"/>
                        <a14:foregroundMark x1="54242" y1="91137" x2="48970" y2="91054"/>
                        <a14:foregroundMark x1="48970" y1="91054" x2="39212" y2="85786"/>
                        <a14:foregroundMark x1="39212" y1="85786" x2="11515" y2="85201"/>
                        <a14:foregroundMark x1="11515" y1="85201" x2="8424" y2="77676"/>
                        <a14:foregroundMark x1="8424" y1="77676" x2="10848" y2="30853"/>
                        <a14:foregroundMark x1="10848" y1="30853" x2="8909" y2="16806"/>
                        <a14:foregroundMark x1="24545" y1="6689" x2="24545" y2="6689"/>
                        <a14:foregroundMark x1="24303" y1="6773" x2="30970" y2="3512"/>
                        <a14:foregroundMark x1="30970" y1="3512" x2="37515" y2="4181"/>
                        <a14:foregroundMark x1="37515" y1="4181" x2="44303" y2="9448"/>
                        <a14:foregroundMark x1="44303" y1="9448" x2="48121" y2="17977"/>
                        <a14:foregroundMark x1="48121" y1="17977" x2="46061" y2="54431"/>
                        <a14:foregroundMark x1="46061" y1="54431" x2="36909" y2="66973"/>
                        <a14:foregroundMark x1="36909" y1="66973" x2="30970" y2="45569"/>
                        <a14:foregroundMark x1="30970" y1="45569" x2="24000" y2="71070"/>
                        <a14:foregroundMark x1="24000" y1="71070" x2="24242" y2="70401"/>
                        <a14:foregroundMark x1="8303" y1="20569" x2="6909" y2="80936"/>
                        <a14:foregroundMark x1="6909" y1="80936" x2="8606" y2="88462"/>
                        <a14:foregroundMark x1="8606" y1="88462" x2="19758" y2="88880"/>
                        <a14:foregroundMark x1="19758" y1="88880" x2="28727" y2="88211"/>
                        <a14:foregroundMark x1="28727" y1="88211" x2="37939" y2="88629"/>
                        <a14:foregroundMark x1="37939" y1="88629" x2="34485" y2="88629"/>
                        <a14:foregroundMark x1="44545" y1="89298" x2="13939" y2="85870"/>
                        <a14:foregroundMark x1="93091" y1="21488" x2="91879" y2="53595"/>
                        <a14:foregroundMark x1="93818" y1="18729" x2="94303" y2="52258"/>
                        <a14:foregroundMark x1="93818" y1="34615" x2="92788" y2="84197"/>
                        <a14:foregroundMark x1="92788" y1="84197" x2="94727" y2="76087"/>
                        <a14:foregroundMark x1="91758" y1="91221" x2="57333" y2="88294"/>
                        <a14:foregroundMark x1="26121" y1="90134" x2="11939" y2="90719"/>
                        <a14:foregroundMark x1="49576" y1="9699" x2="49576" y2="9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-453035"/>
            <a:ext cx="10711542" cy="77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514E4E5-A890-990C-F946-7EF0EEF4B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720" y="1354387"/>
            <a:ext cx="3311627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Pro každý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vrchol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v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grafu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600" dirty="0">
                <a:latin typeface="Bodoni MT" panose="02070603080606020203" pitchFamily="18" charset="0"/>
              </a:rPr>
              <a:t>	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nastav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min_vzdálenost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vrcholu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∞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600" dirty="0">
                <a:latin typeface="Bodoni MT" panose="02070603080606020203" pitchFamily="18" charset="0"/>
              </a:rPr>
              <a:t>	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nastav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otec </a:t>
            </a:r>
            <a:r>
              <a:rPr kumimoji="0" lang="cs-CZ" altLang="cs-CZ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vrcholu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null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600" dirty="0">
                <a:latin typeface="Bodoni MT" panose="02070603080606020203" pitchFamily="18" charset="0"/>
              </a:rPr>
              <a:t>	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nastav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min_seznam_sousedů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vrcholu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prázdný_seznam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600" dirty="0">
                <a:latin typeface="Bodoni MT" panose="02070603080606020203" pitchFamily="18" charset="0"/>
              </a:rPr>
              <a:t>	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nastav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je_v_Q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vrcholu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true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nastav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vzdálenost startovního vrcholu 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na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r>
              <a:rPr kumimoji="0" lang="cs-CZ" altLang="cs-CZ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nula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přidej do haldy </a:t>
            </a:r>
            <a:r>
              <a:rPr kumimoji="0" lang="cs-CZ" altLang="cs-C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Q</a:t>
            </a:r>
            <a:r>
              <a:rPr kumimoji="0" lang="cs-CZ" altLang="cs-C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všechny vrcholy v grafu.</a:t>
            </a:r>
            <a:r>
              <a:rPr kumimoji="0" lang="cs-CZ" altLang="cs-CZ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</a:rPr>
              <a:t> </a:t>
            </a:r>
            <a:endParaRPr kumimoji="0" lang="cs-CZ" altLang="cs-CZ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MT" panose="020706030806060202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49CBE-F144-F264-8ADA-D69BCC318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1828" y="5791742"/>
            <a:ext cx="34603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600" dirty="0">
                <a:latin typeface="Bodoni MT" panose="02070603080606020203" pitchFamily="18" charset="0"/>
              </a:rPr>
              <a:t>- Vojtěch </a:t>
            </a:r>
            <a:r>
              <a:rPr lang="cs-CZ" altLang="cs-CZ" sz="1600" dirty="0" err="1">
                <a:latin typeface="Bodoni MT" panose="02070603080606020203" pitchFamily="18" charset="0"/>
              </a:rPr>
              <a:t>Jarník</a:t>
            </a:r>
            <a:r>
              <a:rPr lang="cs-CZ" altLang="cs-CZ" sz="1600" dirty="0">
                <a:latin typeface="Bodoni MT" panose="02070603080606020203" pitchFamily="18" charset="0"/>
              </a:rPr>
              <a:t> (parník)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9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2CF95-49AA-B5EE-C960-DAFAE718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7" name="TextovéPole 12416">
            <a:extLst>
              <a:ext uri="{FF2B5EF4-FFF2-40B4-BE49-F238E27FC236}">
                <a16:creationId xmlns:a16="http://schemas.microsoft.com/office/drawing/2014/main" id="{89312FFE-6592-B71D-EE63-29538B7691B7}"/>
              </a:ext>
            </a:extLst>
          </p:cNvPr>
          <p:cNvSpPr txBox="1"/>
          <p:nvPr/>
        </p:nvSpPr>
        <p:spPr>
          <a:xfrm>
            <a:off x="5014353" y="469633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4</a:t>
            </a:r>
          </a:p>
        </p:txBody>
      </p:sp>
      <p:pic>
        <p:nvPicPr>
          <p:cNvPr id="11318" name="Picture 8" descr="3,300+ Fortune Teller Table Stock Photos, Pictures &amp; Royalty-Free Images -  iStock | Crystal ball, Tarot">
            <a:extLst>
              <a:ext uri="{FF2B5EF4-FFF2-40B4-BE49-F238E27FC236}">
                <a16:creationId xmlns:a16="http://schemas.microsoft.com/office/drawing/2014/main" id="{1EE1F24D-CCE4-A91E-4471-2AFC2400C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4"/>
            <a:ext cx="12433300" cy="830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96" name="Skupina 11295">
            <a:extLst>
              <a:ext uri="{FF2B5EF4-FFF2-40B4-BE49-F238E27FC236}">
                <a16:creationId xmlns:a16="http://schemas.microsoft.com/office/drawing/2014/main" id="{C96D3509-5123-4198-729C-BA469A5FA128}"/>
              </a:ext>
            </a:extLst>
          </p:cNvPr>
          <p:cNvGrpSpPr/>
          <p:nvPr/>
        </p:nvGrpSpPr>
        <p:grpSpPr>
          <a:xfrm>
            <a:off x="307741" y="333827"/>
            <a:ext cx="8045752" cy="5748868"/>
            <a:chOff x="220654" y="406399"/>
            <a:chExt cx="8045752" cy="5748868"/>
          </a:xfrm>
        </p:grpSpPr>
        <p:pic>
          <p:nvPicPr>
            <p:cNvPr id="11297" name="Picture 4" descr="Currently writing a fantasy novel with a whole sketchbook worth of lore and  world building behind it. First ever official map, recreated in Procreate  for quality. Dotted lines to separate regions. How">
              <a:extLst>
                <a:ext uri="{FF2B5EF4-FFF2-40B4-BE49-F238E27FC236}">
                  <a16:creationId xmlns:a16="http://schemas.microsoft.com/office/drawing/2014/main" id="{522F196F-ACD0-C021-439A-C1FB20703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4" y="406399"/>
              <a:ext cx="8045752" cy="5748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98" name="Obdélník 11297">
              <a:extLst>
                <a:ext uri="{FF2B5EF4-FFF2-40B4-BE49-F238E27FC236}">
                  <a16:creationId xmlns:a16="http://schemas.microsoft.com/office/drawing/2014/main" id="{26F41A4E-A92C-85A9-F076-CF6CCD2D7B22}"/>
                </a:ext>
              </a:extLst>
            </p:cNvPr>
            <p:cNvSpPr/>
            <p:nvPr/>
          </p:nvSpPr>
          <p:spPr>
            <a:xfrm>
              <a:off x="3600106" y="25336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299" name="Obdélník 11298">
              <a:extLst>
                <a:ext uri="{FF2B5EF4-FFF2-40B4-BE49-F238E27FC236}">
                  <a16:creationId xmlns:a16="http://schemas.microsoft.com/office/drawing/2014/main" id="{B6D37AF4-4C79-E762-958D-703691EE771E}"/>
                </a:ext>
              </a:extLst>
            </p:cNvPr>
            <p:cNvSpPr/>
            <p:nvPr/>
          </p:nvSpPr>
          <p:spPr>
            <a:xfrm>
              <a:off x="4634666" y="156623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0" name="Obdélník 11299">
              <a:extLst>
                <a:ext uri="{FF2B5EF4-FFF2-40B4-BE49-F238E27FC236}">
                  <a16:creationId xmlns:a16="http://schemas.microsoft.com/office/drawing/2014/main" id="{11A555CE-9EC0-7A30-9BB8-8D26197F87FA}"/>
                </a:ext>
              </a:extLst>
            </p:cNvPr>
            <p:cNvSpPr/>
            <p:nvPr/>
          </p:nvSpPr>
          <p:spPr>
            <a:xfrm>
              <a:off x="3890097" y="1763713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1" name="Obdélník 11300">
              <a:extLst>
                <a:ext uri="{FF2B5EF4-FFF2-40B4-BE49-F238E27FC236}">
                  <a16:creationId xmlns:a16="http://schemas.microsoft.com/office/drawing/2014/main" id="{058B8824-B351-1E98-B587-AB62EBF5B7C6}"/>
                </a:ext>
              </a:extLst>
            </p:cNvPr>
            <p:cNvSpPr/>
            <p:nvPr/>
          </p:nvSpPr>
          <p:spPr>
            <a:xfrm>
              <a:off x="5468996" y="1963579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2" name="Obdélník 11301">
              <a:extLst>
                <a:ext uri="{FF2B5EF4-FFF2-40B4-BE49-F238E27FC236}">
                  <a16:creationId xmlns:a16="http://schemas.microsoft.com/office/drawing/2014/main" id="{5958FA51-C3B3-AD89-9B53-325F06B5B1D5}"/>
                </a:ext>
              </a:extLst>
            </p:cNvPr>
            <p:cNvSpPr/>
            <p:nvPr/>
          </p:nvSpPr>
          <p:spPr>
            <a:xfrm>
              <a:off x="4327595" y="3546947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3" name="Obdélník 11302">
              <a:extLst>
                <a:ext uri="{FF2B5EF4-FFF2-40B4-BE49-F238E27FC236}">
                  <a16:creationId xmlns:a16="http://schemas.microsoft.com/office/drawing/2014/main" id="{9ABC6B2D-7DCE-89C4-B103-0FB9C12EA394}"/>
                </a:ext>
              </a:extLst>
            </p:cNvPr>
            <p:cNvSpPr/>
            <p:nvPr/>
          </p:nvSpPr>
          <p:spPr>
            <a:xfrm>
              <a:off x="3729231" y="3338936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4" name="Obdélník 11303">
              <a:extLst>
                <a:ext uri="{FF2B5EF4-FFF2-40B4-BE49-F238E27FC236}">
                  <a16:creationId xmlns:a16="http://schemas.microsoft.com/office/drawing/2014/main" id="{8E1B62D3-8DFC-BA90-0C9B-417BE2CEE7EC}"/>
                </a:ext>
              </a:extLst>
            </p:cNvPr>
            <p:cNvSpPr/>
            <p:nvPr/>
          </p:nvSpPr>
          <p:spPr>
            <a:xfrm>
              <a:off x="3091087" y="3144115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5" name="Obdélník 11304">
              <a:extLst>
                <a:ext uri="{FF2B5EF4-FFF2-40B4-BE49-F238E27FC236}">
                  <a16:creationId xmlns:a16="http://schemas.microsoft.com/office/drawing/2014/main" id="{85A6B98D-E979-011A-53F8-E07EAB02688C}"/>
                </a:ext>
              </a:extLst>
            </p:cNvPr>
            <p:cNvSpPr/>
            <p:nvPr/>
          </p:nvSpPr>
          <p:spPr>
            <a:xfrm>
              <a:off x="2767971" y="272384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6" name="Obdélník 11305">
              <a:extLst>
                <a:ext uri="{FF2B5EF4-FFF2-40B4-BE49-F238E27FC236}">
                  <a16:creationId xmlns:a16="http://schemas.microsoft.com/office/drawing/2014/main" id="{408E85C6-4FFD-06B9-DD04-768310DBFA65}"/>
                </a:ext>
              </a:extLst>
            </p:cNvPr>
            <p:cNvSpPr/>
            <p:nvPr/>
          </p:nvSpPr>
          <p:spPr>
            <a:xfrm>
              <a:off x="2396090" y="286940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7" name="Obdélník 11306">
              <a:extLst>
                <a:ext uri="{FF2B5EF4-FFF2-40B4-BE49-F238E27FC236}">
                  <a16:creationId xmlns:a16="http://schemas.microsoft.com/office/drawing/2014/main" id="{E32F98EA-5B88-220B-1E1E-AFED54FF909B}"/>
                </a:ext>
              </a:extLst>
            </p:cNvPr>
            <p:cNvSpPr/>
            <p:nvPr/>
          </p:nvSpPr>
          <p:spPr>
            <a:xfrm>
              <a:off x="1892429" y="2836238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8" name="Obdélník 11307">
              <a:extLst>
                <a:ext uri="{FF2B5EF4-FFF2-40B4-BE49-F238E27FC236}">
                  <a16:creationId xmlns:a16="http://schemas.microsoft.com/office/drawing/2014/main" id="{4443A39C-8105-6CC1-4BBD-088482116B28}"/>
                </a:ext>
              </a:extLst>
            </p:cNvPr>
            <p:cNvSpPr/>
            <p:nvPr/>
          </p:nvSpPr>
          <p:spPr>
            <a:xfrm>
              <a:off x="5862520" y="227265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9" name="Obdélník 11308">
              <a:extLst>
                <a:ext uri="{FF2B5EF4-FFF2-40B4-BE49-F238E27FC236}">
                  <a16:creationId xmlns:a16="http://schemas.microsoft.com/office/drawing/2014/main" id="{F9B56077-DF7E-F3F7-F2C0-6AB0CCF46F06}"/>
                </a:ext>
              </a:extLst>
            </p:cNvPr>
            <p:cNvSpPr/>
            <p:nvPr/>
          </p:nvSpPr>
          <p:spPr>
            <a:xfrm>
              <a:off x="5380046" y="286353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0" name="Obdélník 11309">
              <a:extLst>
                <a:ext uri="{FF2B5EF4-FFF2-40B4-BE49-F238E27FC236}">
                  <a16:creationId xmlns:a16="http://schemas.microsoft.com/office/drawing/2014/main" id="{6C6DB679-7925-9C70-CDE6-5383D6419942}"/>
                </a:ext>
              </a:extLst>
            </p:cNvPr>
            <p:cNvSpPr/>
            <p:nvPr/>
          </p:nvSpPr>
          <p:spPr>
            <a:xfrm>
              <a:off x="5422301" y="344085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1" name="Obdélník 11310">
              <a:extLst>
                <a:ext uri="{FF2B5EF4-FFF2-40B4-BE49-F238E27FC236}">
                  <a16:creationId xmlns:a16="http://schemas.microsoft.com/office/drawing/2014/main" id="{055DB74D-4140-1B45-6685-B904F7C6F4CA}"/>
                </a:ext>
              </a:extLst>
            </p:cNvPr>
            <p:cNvSpPr/>
            <p:nvPr/>
          </p:nvSpPr>
          <p:spPr>
            <a:xfrm>
              <a:off x="3447706" y="23812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2" name="Obdélník: se zakulacenými rohy 11311">
              <a:extLst>
                <a:ext uri="{FF2B5EF4-FFF2-40B4-BE49-F238E27FC236}">
                  <a16:creationId xmlns:a16="http://schemas.microsoft.com/office/drawing/2014/main" id="{AD8F39BD-3322-98C4-3E4A-6C5F0FB183DF}"/>
                </a:ext>
              </a:extLst>
            </p:cNvPr>
            <p:cNvSpPr/>
            <p:nvPr/>
          </p:nvSpPr>
          <p:spPr>
            <a:xfrm rot="19538628">
              <a:off x="5037071" y="4281724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3" name="Obdélník: se zakulacenými rohy 11312">
              <a:extLst>
                <a:ext uri="{FF2B5EF4-FFF2-40B4-BE49-F238E27FC236}">
                  <a16:creationId xmlns:a16="http://schemas.microsoft.com/office/drawing/2014/main" id="{6736A15F-9C68-5D71-9AD9-DCE7FD39199F}"/>
                </a:ext>
              </a:extLst>
            </p:cNvPr>
            <p:cNvSpPr/>
            <p:nvPr/>
          </p:nvSpPr>
          <p:spPr>
            <a:xfrm rot="273533">
              <a:off x="5113199" y="4410925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4" name="Obdélník: se zakulacenými rohy 11313">
              <a:extLst>
                <a:ext uri="{FF2B5EF4-FFF2-40B4-BE49-F238E27FC236}">
                  <a16:creationId xmlns:a16="http://schemas.microsoft.com/office/drawing/2014/main" id="{AFD79C9B-52F5-4BF8-FA1E-AD28A65592F0}"/>
                </a:ext>
              </a:extLst>
            </p:cNvPr>
            <p:cNvSpPr/>
            <p:nvPr/>
          </p:nvSpPr>
          <p:spPr>
            <a:xfrm rot="289691">
              <a:off x="5146041" y="4707763"/>
              <a:ext cx="52369" cy="202748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5" name="Obdélník: se zakulacenými rohy 11314">
              <a:extLst>
                <a:ext uri="{FF2B5EF4-FFF2-40B4-BE49-F238E27FC236}">
                  <a16:creationId xmlns:a16="http://schemas.microsoft.com/office/drawing/2014/main" id="{EA7E21C9-7017-31CE-E006-28B9EB06DD88}"/>
                </a:ext>
              </a:extLst>
            </p:cNvPr>
            <p:cNvSpPr/>
            <p:nvPr/>
          </p:nvSpPr>
          <p:spPr>
            <a:xfrm flipH="1">
              <a:off x="5163435" y="4919985"/>
              <a:ext cx="57548" cy="292543"/>
            </a:xfrm>
            <a:prstGeom prst="roundRect">
              <a:avLst/>
            </a:prstGeom>
            <a:solidFill>
              <a:srgbClr val="BC9E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6" name="Obdélník: se zakulacenými rohy 11315">
              <a:extLst>
                <a:ext uri="{FF2B5EF4-FFF2-40B4-BE49-F238E27FC236}">
                  <a16:creationId xmlns:a16="http://schemas.microsoft.com/office/drawing/2014/main" id="{264E0DF5-31FD-37B9-2BA3-B674D800A8B0}"/>
                </a:ext>
              </a:extLst>
            </p:cNvPr>
            <p:cNvSpPr/>
            <p:nvPr/>
          </p:nvSpPr>
          <p:spPr>
            <a:xfrm rot="15713782">
              <a:off x="5130630" y="4122728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7" name="Obdélník: se zakulacenými rohy 11316">
              <a:extLst>
                <a:ext uri="{FF2B5EF4-FFF2-40B4-BE49-F238E27FC236}">
                  <a16:creationId xmlns:a16="http://schemas.microsoft.com/office/drawing/2014/main" id="{9613D593-7E95-B667-A604-82A6F462793C}"/>
                </a:ext>
              </a:extLst>
            </p:cNvPr>
            <p:cNvSpPr/>
            <p:nvPr/>
          </p:nvSpPr>
          <p:spPr>
            <a:xfrm rot="14921864">
              <a:off x="5355784" y="4057293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229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BDDFA454-B236-C1F9-22A9-2BD5555A4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437527" y="364352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3274FA2-D879-B3FD-0CAB-A5C5744CB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427865" y="234019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AA6477DB-96AF-1C32-3BDE-8D7F40630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574254" y="89075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78F7021-4F11-CB14-E018-E8EA4B9DE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247329" y="497599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E3EB5741-A113-3175-D9E1-6E775966C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88163" y="45484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D224479-8734-2A71-98A5-8CF0D27CD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42561" y="284415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90A8AE3-7659-3943-3515-FA8F342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189137" y="18125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9553D31D-B053-25FE-9819-3134C8F6C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4666" y="49659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4F4B5DC-49C9-3BB9-4732-A682A3C2A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61713" y="383229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ACB5D38-9E76-3C17-14E9-85F7CE247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14774" y="421495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261E272-D846-5877-6500-57D1163AD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75261" y="309520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B83F49D-8576-3D8F-0DAB-0C45FEC34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71627" y="14348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2" name="Volný tvar: obrazec 12291">
            <a:extLst>
              <a:ext uri="{FF2B5EF4-FFF2-40B4-BE49-F238E27FC236}">
                <a16:creationId xmlns:a16="http://schemas.microsoft.com/office/drawing/2014/main" id="{B0163DB0-4A26-20D8-8C93-1CA00A282E01}"/>
              </a:ext>
            </a:extLst>
          </p:cNvPr>
          <p:cNvSpPr/>
          <p:nvPr/>
        </p:nvSpPr>
        <p:spPr>
          <a:xfrm>
            <a:off x="1857652" y="2011680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3" name="Volný tvar: obrazec 12292">
            <a:extLst>
              <a:ext uri="{FF2B5EF4-FFF2-40B4-BE49-F238E27FC236}">
                <a16:creationId xmlns:a16="http://schemas.microsoft.com/office/drawing/2014/main" id="{EDCEBC7C-1235-AEB2-5800-B7539B1D73FC}"/>
              </a:ext>
            </a:extLst>
          </p:cNvPr>
          <p:cNvSpPr/>
          <p:nvPr/>
        </p:nvSpPr>
        <p:spPr>
          <a:xfrm>
            <a:off x="2529840" y="1786921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4" name="Volný tvar: obrazec 12293">
            <a:extLst>
              <a:ext uri="{FF2B5EF4-FFF2-40B4-BE49-F238E27FC236}">
                <a16:creationId xmlns:a16="http://schemas.microsoft.com/office/drawing/2014/main" id="{A07AAFAE-FBAA-8FA9-BC9D-8F40AFEF0C39}"/>
              </a:ext>
            </a:extLst>
          </p:cNvPr>
          <p:cNvSpPr/>
          <p:nvPr/>
        </p:nvSpPr>
        <p:spPr>
          <a:xfrm>
            <a:off x="2019300" y="2331720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5" name="Volný tvar: obrazec 12294">
            <a:extLst>
              <a:ext uri="{FF2B5EF4-FFF2-40B4-BE49-F238E27FC236}">
                <a16:creationId xmlns:a16="http://schemas.microsoft.com/office/drawing/2014/main" id="{682E5C7C-5D91-2207-3BE5-264D28A00BC7}"/>
              </a:ext>
            </a:extLst>
          </p:cNvPr>
          <p:cNvSpPr/>
          <p:nvPr/>
        </p:nvSpPr>
        <p:spPr>
          <a:xfrm>
            <a:off x="1549577" y="2308860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6" name="Volný tvar: obrazec 12295">
            <a:extLst>
              <a:ext uri="{FF2B5EF4-FFF2-40B4-BE49-F238E27FC236}">
                <a16:creationId xmlns:a16="http://schemas.microsoft.com/office/drawing/2014/main" id="{9EBFCCB2-4053-CF40-BB06-7F5EAFE5C74C}"/>
              </a:ext>
            </a:extLst>
          </p:cNvPr>
          <p:cNvSpPr/>
          <p:nvPr/>
        </p:nvSpPr>
        <p:spPr>
          <a:xfrm>
            <a:off x="3771900" y="1767596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7" name="Volný tvar: obrazec 12296">
            <a:extLst>
              <a:ext uri="{FF2B5EF4-FFF2-40B4-BE49-F238E27FC236}">
                <a16:creationId xmlns:a16="http://schemas.microsoft.com/office/drawing/2014/main" id="{3E11520A-EAE8-AB7B-646E-038545712A70}"/>
              </a:ext>
            </a:extLst>
          </p:cNvPr>
          <p:cNvSpPr/>
          <p:nvPr/>
        </p:nvSpPr>
        <p:spPr>
          <a:xfrm>
            <a:off x="3535680" y="2293620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8" name="Volný tvar: obrazec 12297">
            <a:extLst>
              <a:ext uri="{FF2B5EF4-FFF2-40B4-BE49-F238E27FC236}">
                <a16:creationId xmlns:a16="http://schemas.microsoft.com/office/drawing/2014/main" id="{63283553-133A-F07D-AD33-6FDF9D339556}"/>
              </a:ext>
            </a:extLst>
          </p:cNvPr>
          <p:cNvSpPr/>
          <p:nvPr/>
        </p:nvSpPr>
        <p:spPr>
          <a:xfrm>
            <a:off x="1226306" y="3579463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9" name="Volný tvar: obrazec 12298">
            <a:extLst>
              <a:ext uri="{FF2B5EF4-FFF2-40B4-BE49-F238E27FC236}">
                <a16:creationId xmlns:a16="http://schemas.microsoft.com/office/drawing/2014/main" id="{C4C52DE7-2EDE-9E9D-1357-E64CC566E3AA}"/>
              </a:ext>
            </a:extLst>
          </p:cNvPr>
          <p:cNvSpPr/>
          <p:nvPr/>
        </p:nvSpPr>
        <p:spPr>
          <a:xfrm>
            <a:off x="2011680" y="4373880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0" name="Volný tvar: obrazec 12299">
            <a:extLst>
              <a:ext uri="{FF2B5EF4-FFF2-40B4-BE49-F238E27FC236}">
                <a16:creationId xmlns:a16="http://schemas.microsoft.com/office/drawing/2014/main" id="{22425934-3308-7FB6-016D-12D46B4AFCF5}"/>
              </a:ext>
            </a:extLst>
          </p:cNvPr>
          <p:cNvSpPr/>
          <p:nvPr/>
        </p:nvSpPr>
        <p:spPr>
          <a:xfrm>
            <a:off x="1882140" y="3807427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1" name="Volný tvar: obrazec 12300">
            <a:extLst>
              <a:ext uri="{FF2B5EF4-FFF2-40B4-BE49-F238E27FC236}">
                <a16:creationId xmlns:a16="http://schemas.microsoft.com/office/drawing/2014/main" id="{8B5429B3-3F62-084B-BEBC-B4B31FA05DE6}"/>
              </a:ext>
            </a:extLst>
          </p:cNvPr>
          <p:cNvSpPr/>
          <p:nvPr/>
        </p:nvSpPr>
        <p:spPr>
          <a:xfrm>
            <a:off x="2742329" y="4191000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2" name="Volný tvar: obrazec 12301">
            <a:extLst>
              <a:ext uri="{FF2B5EF4-FFF2-40B4-BE49-F238E27FC236}">
                <a16:creationId xmlns:a16="http://schemas.microsoft.com/office/drawing/2014/main" id="{15DA8AD6-52AD-D697-5848-F26D0C464C78}"/>
              </a:ext>
            </a:extLst>
          </p:cNvPr>
          <p:cNvSpPr/>
          <p:nvPr/>
        </p:nvSpPr>
        <p:spPr>
          <a:xfrm>
            <a:off x="3421380" y="4290060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3" name="Volný tvar: obrazec 12302">
            <a:extLst>
              <a:ext uri="{FF2B5EF4-FFF2-40B4-BE49-F238E27FC236}">
                <a16:creationId xmlns:a16="http://schemas.microsoft.com/office/drawing/2014/main" id="{FEAF844D-DBE4-216B-49FF-8DC1E96E49C4}"/>
              </a:ext>
            </a:extLst>
          </p:cNvPr>
          <p:cNvSpPr/>
          <p:nvPr/>
        </p:nvSpPr>
        <p:spPr>
          <a:xfrm>
            <a:off x="4045523" y="3360420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4" name="Volný tvar: obrazec 12303">
            <a:extLst>
              <a:ext uri="{FF2B5EF4-FFF2-40B4-BE49-F238E27FC236}">
                <a16:creationId xmlns:a16="http://schemas.microsoft.com/office/drawing/2014/main" id="{A9F48A7F-44A5-AF32-293D-4EC54C644256}"/>
              </a:ext>
            </a:extLst>
          </p:cNvPr>
          <p:cNvSpPr/>
          <p:nvPr/>
        </p:nvSpPr>
        <p:spPr>
          <a:xfrm>
            <a:off x="4770120" y="4869180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5" name="Volný tvar: obrazec 12304">
            <a:extLst>
              <a:ext uri="{FF2B5EF4-FFF2-40B4-BE49-F238E27FC236}">
                <a16:creationId xmlns:a16="http://schemas.microsoft.com/office/drawing/2014/main" id="{58E72282-29F8-B55E-16E1-93F631435697}"/>
              </a:ext>
            </a:extLst>
          </p:cNvPr>
          <p:cNvSpPr/>
          <p:nvPr/>
        </p:nvSpPr>
        <p:spPr>
          <a:xfrm>
            <a:off x="4709160" y="1341120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7" name="Volný tvar: obrazec 12306">
            <a:extLst>
              <a:ext uri="{FF2B5EF4-FFF2-40B4-BE49-F238E27FC236}">
                <a16:creationId xmlns:a16="http://schemas.microsoft.com/office/drawing/2014/main" id="{ACB589BD-CF94-E612-1402-2B072E1B1494}"/>
              </a:ext>
            </a:extLst>
          </p:cNvPr>
          <p:cNvSpPr/>
          <p:nvPr/>
        </p:nvSpPr>
        <p:spPr>
          <a:xfrm>
            <a:off x="4447366" y="1162909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8" name="Volný tvar: obrazec 12307">
            <a:extLst>
              <a:ext uri="{FF2B5EF4-FFF2-40B4-BE49-F238E27FC236}">
                <a16:creationId xmlns:a16="http://schemas.microsoft.com/office/drawing/2014/main" id="{FDE2ABB8-C478-3772-A0FA-49C9AE5C30D8}"/>
              </a:ext>
            </a:extLst>
          </p:cNvPr>
          <p:cNvSpPr/>
          <p:nvPr/>
        </p:nvSpPr>
        <p:spPr>
          <a:xfrm>
            <a:off x="6187440" y="1226820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9" name="Volný tvar: obrazec 12308">
            <a:extLst>
              <a:ext uri="{FF2B5EF4-FFF2-40B4-BE49-F238E27FC236}">
                <a16:creationId xmlns:a16="http://schemas.microsoft.com/office/drawing/2014/main" id="{E40595BF-99A5-D2D9-4A4B-C672BEB808AE}"/>
              </a:ext>
            </a:extLst>
          </p:cNvPr>
          <p:cNvSpPr/>
          <p:nvPr/>
        </p:nvSpPr>
        <p:spPr>
          <a:xfrm>
            <a:off x="5508765" y="1394460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0" name="Volný tvar: obrazec 12309">
            <a:extLst>
              <a:ext uri="{FF2B5EF4-FFF2-40B4-BE49-F238E27FC236}">
                <a16:creationId xmlns:a16="http://schemas.microsoft.com/office/drawing/2014/main" id="{DE3E3960-7AC1-3165-F480-CA9E6DFE8E65}"/>
              </a:ext>
            </a:extLst>
          </p:cNvPr>
          <p:cNvSpPr/>
          <p:nvPr/>
        </p:nvSpPr>
        <p:spPr>
          <a:xfrm>
            <a:off x="5897880" y="2872740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1" name="Volný tvar: obrazec 12310">
            <a:extLst>
              <a:ext uri="{FF2B5EF4-FFF2-40B4-BE49-F238E27FC236}">
                <a16:creationId xmlns:a16="http://schemas.microsoft.com/office/drawing/2014/main" id="{7352CF37-3E7D-EF7A-3BEF-2448E33153C9}"/>
              </a:ext>
            </a:extLst>
          </p:cNvPr>
          <p:cNvSpPr/>
          <p:nvPr/>
        </p:nvSpPr>
        <p:spPr>
          <a:xfrm>
            <a:off x="5676900" y="4175760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2" name="Volný tvar: obrazec 12311">
            <a:extLst>
              <a:ext uri="{FF2B5EF4-FFF2-40B4-BE49-F238E27FC236}">
                <a16:creationId xmlns:a16="http://schemas.microsoft.com/office/drawing/2014/main" id="{609FA9A7-CFB3-3A80-2D1B-051AA67DBD94}"/>
              </a:ext>
            </a:extLst>
          </p:cNvPr>
          <p:cNvSpPr/>
          <p:nvPr/>
        </p:nvSpPr>
        <p:spPr>
          <a:xfrm>
            <a:off x="4808220" y="3962400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3" name="TextovéPole 12312">
            <a:extLst>
              <a:ext uri="{FF2B5EF4-FFF2-40B4-BE49-F238E27FC236}">
                <a16:creationId xmlns:a16="http://schemas.microsoft.com/office/drawing/2014/main" id="{3100994D-5BB1-AF3B-D4D4-09CDF6E3BD0F}"/>
              </a:ext>
            </a:extLst>
          </p:cNvPr>
          <p:cNvSpPr txBox="1"/>
          <p:nvPr/>
        </p:nvSpPr>
        <p:spPr>
          <a:xfrm rot="20119129">
            <a:off x="1849060" y="1262762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6" name="TextovéPole 12315">
            <a:extLst>
              <a:ext uri="{FF2B5EF4-FFF2-40B4-BE49-F238E27FC236}">
                <a16:creationId xmlns:a16="http://schemas.microsoft.com/office/drawing/2014/main" id="{51E46462-9E18-294C-C014-3D2657C89C3B}"/>
              </a:ext>
            </a:extLst>
          </p:cNvPr>
          <p:cNvSpPr txBox="1"/>
          <p:nvPr/>
        </p:nvSpPr>
        <p:spPr>
          <a:xfrm rot="20713775">
            <a:off x="1381291" y="3493243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17" name="TextovéPole 12316">
            <a:extLst>
              <a:ext uri="{FF2B5EF4-FFF2-40B4-BE49-F238E27FC236}">
                <a16:creationId xmlns:a16="http://schemas.microsoft.com/office/drawing/2014/main" id="{FD0D8268-E68F-5674-CA0A-38B4E987B001}"/>
              </a:ext>
            </a:extLst>
          </p:cNvPr>
          <p:cNvSpPr txBox="1"/>
          <p:nvPr/>
        </p:nvSpPr>
        <p:spPr>
          <a:xfrm rot="21445809">
            <a:off x="3279205" y="1591999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9" name="TextovéPole 12318">
            <a:extLst>
              <a:ext uri="{FF2B5EF4-FFF2-40B4-BE49-F238E27FC236}">
                <a16:creationId xmlns:a16="http://schemas.microsoft.com/office/drawing/2014/main" id="{AC25D31D-90C2-59CF-BD99-A60EF4F78CF5}"/>
              </a:ext>
            </a:extLst>
          </p:cNvPr>
          <p:cNvSpPr txBox="1"/>
          <p:nvPr/>
        </p:nvSpPr>
        <p:spPr>
          <a:xfrm>
            <a:off x="1324014" y="4620294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0" name="TextovéPole 12319">
            <a:extLst>
              <a:ext uri="{FF2B5EF4-FFF2-40B4-BE49-F238E27FC236}">
                <a16:creationId xmlns:a16="http://schemas.microsoft.com/office/drawing/2014/main" id="{1F0B70C3-E084-C96D-7DFB-7C983BF43BBD}"/>
              </a:ext>
            </a:extLst>
          </p:cNvPr>
          <p:cNvSpPr txBox="1"/>
          <p:nvPr/>
        </p:nvSpPr>
        <p:spPr>
          <a:xfrm rot="21405423">
            <a:off x="3076695" y="354995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1" name="TextovéPole 12320">
            <a:extLst>
              <a:ext uri="{FF2B5EF4-FFF2-40B4-BE49-F238E27FC236}">
                <a16:creationId xmlns:a16="http://schemas.microsoft.com/office/drawing/2014/main" id="{0610E4C5-58FF-076E-A2DE-499BD960F8E1}"/>
              </a:ext>
            </a:extLst>
          </p:cNvPr>
          <p:cNvSpPr txBox="1"/>
          <p:nvPr/>
        </p:nvSpPr>
        <p:spPr>
          <a:xfrm>
            <a:off x="2653716" y="53544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2" name="TextovéPole 12321">
            <a:extLst>
              <a:ext uri="{FF2B5EF4-FFF2-40B4-BE49-F238E27FC236}">
                <a16:creationId xmlns:a16="http://schemas.microsoft.com/office/drawing/2014/main" id="{33D2EF5A-44AE-16C2-7D95-BDB89D239575}"/>
              </a:ext>
            </a:extLst>
          </p:cNvPr>
          <p:cNvSpPr txBox="1"/>
          <p:nvPr/>
        </p:nvSpPr>
        <p:spPr>
          <a:xfrm>
            <a:off x="4220177" y="3258104"/>
            <a:ext cx="9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Hell</a:t>
            </a:r>
          </a:p>
        </p:txBody>
      </p:sp>
      <p:sp>
        <p:nvSpPr>
          <p:cNvPr id="12323" name="TextovéPole 12322">
            <a:extLst>
              <a:ext uri="{FF2B5EF4-FFF2-40B4-BE49-F238E27FC236}">
                <a16:creationId xmlns:a16="http://schemas.microsoft.com/office/drawing/2014/main" id="{F72B9CC4-ED7C-4522-ACEB-EFB0D28301AB}"/>
              </a:ext>
            </a:extLst>
          </p:cNvPr>
          <p:cNvSpPr txBox="1"/>
          <p:nvPr/>
        </p:nvSpPr>
        <p:spPr>
          <a:xfrm>
            <a:off x="5507152" y="72036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4" name="TextovéPole 12323">
            <a:extLst>
              <a:ext uri="{FF2B5EF4-FFF2-40B4-BE49-F238E27FC236}">
                <a16:creationId xmlns:a16="http://schemas.microsoft.com/office/drawing/2014/main" id="{93A399C8-16DB-CE68-6B31-D714867D2B35}"/>
              </a:ext>
            </a:extLst>
          </p:cNvPr>
          <p:cNvSpPr txBox="1"/>
          <p:nvPr/>
        </p:nvSpPr>
        <p:spPr>
          <a:xfrm>
            <a:off x="4424450" y="48673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5" name="TextovéPole 12324">
            <a:extLst>
              <a:ext uri="{FF2B5EF4-FFF2-40B4-BE49-F238E27FC236}">
                <a16:creationId xmlns:a16="http://schemas.microsoft.com/office/drawing/2014/main" id="{176117D2-7511-5C5B-5928-48AE3927F69F}"/>
              </a:ext>
            </a:extLst>
          </p:cNvPr>
          <p:cNvSpPr txBox="1"/>
          <p:nvPr/>
        </p:nvSpPr>
        <p:spPr>
          <a:xfrm>
            <a:off x="4919341" y="538665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326" name="TextovéPole 12325">
            <a:extLst>
              <a:ext uri="{FF2B5EF4-FFF2-40B4-BE49-F238E27FC236}">
                <a16:creationId xmlns:a16="http://schemas.microsoft.com/office/drawing/2014/main" id="{0B12E1CD-7DCC-6475-9FAF-B09B84827B3F}"/>
              </a:ext>
            </a:extLst>
          </p:cNvPr>
          <p:cNvSpPr txBox="1"/>
          <p:nvPr/>
        </p:nvSpPr>
        <p:spPr>
          <a:xfrm>
            <a:off x="5904149" y="3793607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327" name="TextovéPole 12326">
            <a:extLst>
              <a:ext uri="{FF2B5EF4-FFF2-40B4-BE49-F238E27FC236}">
                <a16:creationId xmlns:a16="http://schemas.microsoft.com/office/drawing/2014/main" id="{BCCFA961-FD5F-4BDA-497C-093C30959324}"/>
              </a:ext>
            </a:extLst>
          </p:cNvPr>
          <p:cNvSpPr txBox="1"/>
          <p:nvPr/>
        </p:nvSpPr>
        <p:spPr>
          <a:xfrm>
            <a:off x="6330224" y="276376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2328" name="TextovéPole 12327">
            <a:extLst>
              <a:ext uri="{FF2B5EF4-FFF2-40B4-BE49-F238E27FC236}">
                <a16:creationId xmlns:a16="http://schemas.microsoft.com/office/drawing/2014/main" id="{8B0EA5E2-6469-64D2-97CC-31B9E3C35492}"/>
              </a:ext>
            </a:extLst>
          </p:cNvPr>
          <p:cNvSpPr txBox="1"/>
          <p:nvPr/>
        </p:nvSpPr>
        <p:spPr>
          <a:xfrm>
            <a:off x="2795626" y="1768836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1" name="TextovéPole 12330">
            <a:extLst>
              <a:ext uri="{FF2B5EF4-FFF2-40B4-BE49-F238E27FC236}">
                <a16:creationId xmlns:a16="http://schemas.microsoft.com/office/drawing/2014/main" id="{AF6EDEE9-729B-3564-BC1A-B490372D62E1}"/>
              </a:ext>
            </a:extLst>
          </p:cNvPr>
          <p:cNvSpPr txBox="1"/>
          <p:nvPr/>
        </p:nvSpPr>
        <p:spPr>
          <a:xfrm>
            <a:off x="1547875" y="23593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332" name="TextovéPole 12331">
            <a:extLst>
              <a:ext uri="{FF2B5EF4-FFF2-40B4-BE49-F238E27FC236}">
                <a16:creationId xmlns:a16="http://schemas.microsoft.com/office/drawing/2014/main" id="{08AB9011-23A2-00F3-AD30-7835E0AB366C}"/>
              </a:ext>
            </a:extLst>
          </p:cNvPr>
          <p:cNvSpPr txBox="1"/>
          <p:nvPr/>
        </p:nvSpPr>
        <p:spPr>
          <a:xfrm>
            <a:off x="2306443" y="234570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333" name="TextovéPole 12332">
            <a:extLst>
              <a:ext uri="{FF2B5EF4-FFF2-40B4-BE49-F238E27FC236}">
                <a16:creationId xmlns:a16="http://schemas.microsoft.com/office/drawing/2014/main" id="{662BC8B5-95CF-73D3-8D85-C6882CE7AAE0}"/>
              </a:ext>
            </a:extLst>
          </p:cNvPr>
          <p:cNvSpPr txBox="1"/>
          <p:nvPr/>
        </p:nvSpPr>
        <p:spPr>
          <a:xfrm>
            <a:off x="1100928" y="387038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334" name="TextovéPole 12333">
            <a:extLst>
              <a:ext uri="{FF2B5EF4-FFF2-40B4-BE49-F238E27FC236}">
                <a16:creationId xmlns:a16="http://schemas.microsoft.com/office/drawing/2014/main" id="{72988109-0016-B27D-0581-D88FC2CEFBF0}"/>
              </a:ext>
            </a:extLst>
          </p:cNvPr>
          <p:cNvSpPr txBox="1"/>
          <p:nvPr/>
        </p:nvSpPr>
        <p:spPr>
          <a:xfrm>
            <a:off x="2587252" y="4581708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5" name="TextovéPole 12334">
            <a:extLst>
              <a:ext uri="{FF2B5EF4-FFF2-40B4-BE49-F238E27FC236}">
                <a16:creationId xmlns:a16="http://schemas.microsoft.com/office/drawing/2014/main" id="{2AF221A3-D6DD-E84C-FBDE-614ABDA64BA6}"/>
              </a:ext>
            </a:extLst>
          </p:cNvPr>
          <p:cNvSpPr txBox="1"/>
          <p:nvPr/>
        </p:nvSpPr>
        <p:spPr>
          <a:xfrm>
            <a:off x="2643026" y="322442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336" name="TextovéPole 12335">
            <a:extLst>
              <a:ext uri="{FF2B5EF4-FFF2-40B4-BE49-F238E27FC236}">
                <a16:creationId xmlns:a16="http://schemas.microsoft.com/office/drawing/2014/main" id="{50A7B27C-F9C9-EDFF-C5A1-F9567EA8334D}"/>
              </a:ext>
            </a:extLst>
          </p:cNvPr>
          <p:cNvSpPr txBox="1"/>
          <p:nvPr/>
        </p:nvSpPr>
        <p:spPr>
          <a:xfrm>
            <a:off x="2306442" y="385824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337" name="TextovéPole 12336">
            <a:extLst>
              <a:ext uri="{FF2B5EF4-FFF2-40B4-BE49-F238E27FC236}">
                <a16:creationId xmlns:a16="http://schemas.microsoft.com/office/drawing/2014/main" id="{7E7C41FF-5D44-A7B3-C941-DA1B407D1D27}"/>
              </a:ext>
            </a:extLst>
          </p:cNvPr>
          <p:cNvSpPr txBox="1"/>
          <p:nvPr/>
        </p:nvSpPr>
        <p:spPr>
          <a:xfrm>
            <a:off x="2979282" y="476116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338" name="TextovéPole 12337">
            <a:extLst>
              <a:ext uri="{FF2B5EF4-FFF2-40B4-BE49-F238E27FC236}">
                <a16:creationId xmlns:a16="http://schemas.microsoft.com/office/drawing/2014/main" id="{FC92C9BA-91EF-4A33-E436-9C2B9F7DB641}"/>
              </a:ext>
            </a:extLst>
          </p:cNvPr>
          <p:cNvSpPr txBox="1"/>
          <p:nvPr/>
        </p:nvSpPr>
        <p:spPr>
          <a:xfrm>
            <a:off x="3595780" y="47585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339" name="TextovéPole 12338">
            <a:extLst>
              <a:ext uri="{FF2B5EF4-FFF2-40B4-BE49-F238E27FC236}">
                <a16:creationId xmlns:a16="http://schemas.microsoft.com/office/drawing/2014/main" id="{B7684B6D-F5AD-DF9C-20B5-83B7BBCD3F9C}"/>
              </a:ext>
            </a:extLst>
          </p:cNvPr>
          <p:cNvSpPr txBox="1"/>
          <p:nvPr/>
        </p:nvSpPr>
        <p:spPr>
          <a:xfrm>
            <a:off x="3892025" y="21188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340" name="TextovéPole 12339">
            <a:extLst>
              <a:ext uri="{FF2B5EF4-FFF2-40B4-BE49-F238E27FC236}">
                <a16:creationId xmlns:a16="http://schemas.microsoft.com/office/drawing/2014/main" id="{887019D9-DA79-C085-A15C-B2AA9A6DEF68}"/>
              </a:ext>
            </a:extLst>
          </p:cNvPr>
          <p:cNvSpPr txBox="1"/>
          <p:nvPr/>
        </p:nvSpPr>
        <p:spPr>
          <a:xfrm>
            <a:off x="3565529" y="313944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341" name="TextovéPole 12340">
            <a:extLst>
              <a:ext uri="{FF2B5EF4-FFF2-40B4-BE49-F238E27FC236}">
                <a16:creationId xmlns:a16="http://schemas.microsoft.com/office/drawing/2014/main" id="{508EBAF3-4E5A-9C37-B61D-FEDB01471DF9}"/>
              </a:ext>
            </a:extLst>
          </p:cNvPr>
          <p:cNvSpPr txBox="1"/>
          <p:nvPr/>
        </p:nvSpPr>
        <p:spPr>
          <a:xfrm>
            <a:off x="4004366" y="36359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343" name="TextovéPole 12342">
            <a:extLst>
              <a:ext uri="{FF2B5EF4-FFF2-40B4-BE49-F238E27FC236}">
                <a16:creationId xmlns:a16="http://schemas.microsoft.com/office/drawing/2014/main" id="{72DCF17A-497A-76E8-7790-6004F0AD651F}"/>
              </a:ext>
            </a:extLst>
          </p:cNvPr>
          <p:cNvSpPr txBox="1"/>
          <p:nvPr/>
        </p:nvSpPr>
        <p:spPr>
          <a:xfrm>
            <a:off x="4476965" y="143484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344" name="TextovéPole 12343">
            <a:extLst>
              <a:ext uri="{FF2B5EF4-FFF2-40B4-BE49-F238E27FC236}">
                <a16:creationId xmlns:a16="http://schemas.microsoft.com/office/drawing/2014/main" id="{FC066624-1286-82B8-FC0A-12EEAA1BEF25}"/>
              </a:ext>
            </a:extLst>
          </p:cNvPr>
          <p:cNvSpPr txBox="1"/>
          <p:nvPr/>
        </p:nvSpPr>
        <p:spPr>
          <a:xfrm>
            <a:off x="6465800" y="140670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345" name="TextovéPole 12344">
            <a:extLst>
              <a:ext uri="{FF2B5EF4-FFF2-40B4-BE49-F238E27FC236}">
                <a16:creationId xmlns:a16="http://schemas.microsoft.com/office/drawing/2014/main" id="{521B9E0A-B814-9FCB-14D5-85B2AE224930}"/>
              </a:ext>
            </a:extLst>
          </p:cNvPr>
          <p:cNvSpPr txBox="1"/>
          <p:nvPr/>
        </p:nvSpPr>
        <p:spPr>
          <a:xfrm>
            <a:off x="5081845" y="270221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346" name="TextovéPole 12345">
            <a:extLst>
              <a:ext uri="{FF2B5EF4-FFF2-40B4-BE49-F238E27FC236}">
                <a16:creationId xmlns:a16="http://schemas.microsoft.com/office/drawing/2014/main" id="{3427D356-B3C2-339F-531D-239C4FCCB2D4}"/>
              </a:ext>
            </a:extLst>
          </p:cNvPr>
          <p:cNvSpPr txBox="1"/>
          <p:nvPr/>
        </p:nvSpPr>
        <p:spPr>
          <a:xfrm>
            <a:off x="5501540" y="314763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347" name="TextovéPole 12346">
            <a:extLst>
              <a:ext uri="{FF2B5EF4-FFF2-40B4-BE49-F238E27FC236}">
                <a16:creationId xmlns:a16="http://schemas.microsoft.com/office/drawing/2014/main" id="{0BBF5539-31E6-C721-B8A9-D9221FDD32E6}"/>
              </a:ext>
            </a:extLst>
          </p:cNvPr>
          <p:cNvSpPr txBox="1"/>
          <p:nvPr/>
        </p:nvSpPr>
        <p:spPr>
          <a:xfrm>
            <a:off x="6852841" y="34442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348" name="TextovéPole 12347">
            <a:extLst>
              <a:ext uri="{FF2B5EF4-FFF2-40B4-BE49-F238E27FC236}">
                <a16:creationId xmlns:a16="http://schemas.microsoft.com/office/drawing/2014/main" id="{2F849D51-29FC-6068-0061-979F191E529B}"/>
              </a:ext>
            </a:extLst>
          </p:cNvPr>
          <p:cNvSpPr txBox="1"/>
          <p:nvPr/>
        </p:nvSpPr>
        <p:spPr>
          <a:xfrm>
            <a:off x="4846841" y="427978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349" name="TextovéPole 12348">
            <a:extLst>
              <a:ext uri="{FF2B5EF4-FFF2-40B4-BE49-F238E27FC236}">
                <a16:creationId xmlns:a16="http://schemas.microsoft.com/office/drawing/2014/main" id="{EEAE22C4-7A6A-15C4-F43A-E2904ADD8049}"/>
              </a:ext>
            </a:extLst>
          </p:cNvPr>
          <p:cNvSpPr txBox="1"/>
          <p:nvPr/>
        </p:nvSpPr>
        <p:spPr>
          <a:xfrm>
            <a:off x="5728623" y="46581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1236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EC2E37D-8122-608F-0EC1-571FD7613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435705" y="364381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B1D4B1E-BEB1-53F4-65DF-A15E05BE3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426043" y="234047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FB4206F-4BA2-2C74-986E-EC54B092C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572432" y="89104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63C98ECC-3047-27D3-D625-58F3F49C7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245507" y="49762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6CDB1CA1-6F35-6D91-22E8-5EECBE671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86341" y="454876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3ABF107-D109-0BE9-7707-B3EA324D6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40739" y="28444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690FBA52-BEAA-B17F-59D8-D6C76D59A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187315" y="18128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8F81B463-92ED-69AC-AE70-FE18BD9CD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2844" y="49662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CECA02F2-A4A3-AFFE-5E77-BA3399FBF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59891" y="383257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13F69D4-0DEC-B02E-EE8B-1274F2DBB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12952" y="421524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F18E588E-F318-4EC2-4E72-2EADAF703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73439" y="309549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CBD39F71-BD24-3137-BF52-817ED8564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69805" y="143512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73" name="Volný tvar: obrazec 12372">
            <a:extLst>
              <a:ext uri="{FF2B5EF4-FFF2-40B4-BE49-F238E27FC236}">
                <a16:creationId xmlns:a16="http://schemas.microsoft.com/office/drawing/2014/main" id="{60CBCF8A-B0EE-2048-13BF-BA2B39828279}"/>
              </a:ext>
            </a:extLst>
          </p:cNvPr>
          <p:cNvSpPr/>
          <p:nvPr/>
        </p:nvSpPr>
        <p:spPr>
          <a:xfrm>
            <a:off x="1855830" y="2011965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4" name="Volný tvar: obrazec 12373">
            <a:extLst>
              <a:ext uri="{FF2B5EF4-FFF2-40B4-BE49-F238E27FC236}">
                <a16:creationId xmlns:a16="http://schemas.microsoft.com/office/drawing/2014/main" id="{3552670E-11B9-1A9D-627F-FAD9CE1A2CF9}"/>
              </a:ext>
            </a:extLst>
          </p:cNvPr>
          <p:cNvSpPr/>
          <p:nvPr/>
        </p:nvSpPr>
        <p:spPr>
          <a:xfrm>
            <a:off x="2528018" y="1787206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5" name="Volný tvar: obrazec 12374">
            <a:extLst>
              <a:ext uri="{FF2B5EF4-FFF2-40B4-BE49-F238E27FC236}">
                <a16:creationId xmlns:a16="http://schemas.microsoft.com/office/drawing/2014/main" id="{ACA08829-5E4F-03B9-F171-DD6E1238AAB9}"/>
              </a:ext>
            </a:extLst>
          </p:cNvPr>
          <p:cNvSpPr/>
          <p:nvPr/>
        </p:nvSpPr>
        <p:spPr>
          <a:xfrm>
            <a:off x="2017478" y="2332005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6" name="Volný tvar: obrazec 12375">
            <a:extLst>
              <a:ext uri="{FF2B5EF4-FFF2-40B4-BE49-F238E27FC236}">
                <a16:creationId xmlns:a16="http://schemas.microsoft.com/office/drawing/2014/main" id="{9A365413-C550-02CF-4A58-BE9ED0065DB9}"/>
              </a:ext>
            </a:extLst>
          </p:cNvPr>
          <p:cNvSpPr/>
          <p:nvPr/>
        </p:nvSpPr>
        <p:spPr>
          <a:xfrm>
            <a:off x="1547755" y="2309145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7" name="Volný tvar: obrazec 12376">
            <a:extLst>
              <a:ext uri="{FF2B5EF4-FFF2-40B4-BE49-F238E27FC236}">
                <a16:creationId xmlns:a16="http://schemas.microsoft.com/office/drawing/2014/main" id="{6E4C6AD9-4F50-4EEE-E1CB-69C1B1938B4A}"/>
              </a:ext>
            </a:extLst>
          </p:cNvPr>
          <p:cNvSpPr/>
          <p:nvPr/>
        </p:nvSpPr>
        <p:spPr>
          <a:xfrm>
            <a:off x="3770078" y="1767881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8" name="Volný tvar: obrazec 12377">
            <a:extLst>
              <a:ext uri="{FF2B5EF4-FFF2-40B4-BE49-F238E27FC236}">
                <a16:creationId xmlns:a16="http://schemas.microsoft.com/office/drawing/2014/main" id="{EE37073A-3772-3443-8686-385142A2ED55}"/>
              </a:ext>
            </a:extLst>
          </p:cNvPr>
          <p:cNvSpPr/>
          <p:nvPr/>
        </p:nvSpPr>
        <p:spPr>
          <a:xfrm>
            <a:off x="3533858" y="2293905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9" name="Volný tvar: obrazec 12378">
            <a:extLst>
              <a:ext uri="{FF2B5EF4-FFF2-40B4-BE49-F238E27FC236}">
                <a16:creationId xmlns:a16="http://schemas.microsoft.com/office/drawing/2014/main" id="{F7914858-0AB1-77B1-9EA0-D62B301132A4}"/>
              </a:ext>
            </a:extLst>
          </p:cNvPr>
          <p:cNvSpPr/>
          <p:nvPr/>
        </p:nvSpPr>
        <p:spPr>
          <a:xfrm>
            <a:off x="1224484" y="3579748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0" name="Volný tvar: obrazec 12379">
            <a:extLst>
              <a:ext uri="{FF2B5EF4-FFF2-40B4-BE49-F238E27FC236}">
                <a16:creationId xmlns:a16="http://schemas.microsoft.com/office/drawing/2014/main" id="{D3DB3693-3E32-D922-FA18-AE30E6147C3E}"/>
              </a:ext>
            </a:extLst>
          </p:cNvPr>
          <p:cNvSpPr/>
          <p:nvPr/>
        </p:nvSpPr>
        <p:spPr>
          <a:xfrm>
            <a:off x="2009858" y="4374165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1" name="Volný tvar: obrazec 12380">
            <a:extLst>
              <a:ext uri="{FF2B5EF4-FFF2-40B4-BE49-F238E27FC236}">
                <a16:creationId xmlns:a16="http://schemas.microsoft.com/office/drawing/2014/main" id="{302BEDC9-CD59-5E55-8F9C-7E285A69525F}"/>
              </a:ext>
            </a:extLst>
          </p:cNvPr>
          <p:cNvSpPr/>
          <p:nvPr/>
        </p:nvSpPr>
        <p:spPr>
          <a:xfrm>
            <a:off x="1880318" y="3807712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2" name="Volný tvar: obrazec 12381">
            <a:extLst>
              <a:ext uri="{FF2B5EF4-FFF2-40B4-BE49-F238E27FC236}">
                <a16:creationId xmlns:a16="http://schemas.microsoft.com/office/drawing/2014/main" id="{AD48F649-8954-FD67-77E6-77B419A137A4}"/>
              </a:ext>
            </a:extLst>
          </p:cNvPr>
          <p:cNvSpPr/>
          <p:nvPr/>
        </p:nvSpPr>
        <p:spPr>
          <a:xfrm>
            <a:off x="2740507" y="4191285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3" name="Volný tvar: obrazec 12382">
            <a:extLst>
              <a:ext uri="{FF2B5EF4-FFF2-40B4-BE49-F238E27FC236}">
                <a16:creationId xmlns:a16="http://schemas.microsoft.com/office/drawing/2014/main" id="{D2774345-B1BC-1F12-03BE-1AA5AF938422}"/>
              </a:ext>
            </a:extLst>
          </p:cNvPr>
          <p:cNvSpPr/>
          <p:nvPr/>
        </p:nvSpPr>
        <p:spPr>
          <a:xfrm>
            <a:off x="3419558" y="4290345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4" name="Volný tvar: obrazec 12383">
            <a:extLst>
              <a:ext uri="{FF2B5EF4-FFF2-40B4-BE49-F238E27FC236}">
                <a16:creationId xmlns:a16="http://schemas.microsoft.com/office/drawing/2014/main" id="{F0E3BAC0-058E-081A-81FA-73DB51CCF889}"/>
              </a:ext>
            </a:extLst>
          </p:cNvPr>
          <p:cNvSpPr/>
          <p:nvPr/>
        </p:nvSpPr>
        <p:spPr>
          <a:xfrm>
            <a:off x="4043701" y="3360705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5" name="Volný tvar: obrazec 12384">
            <a:extLst>
              <a:ext uri="{FF2B5EF4-FFF2-40B4-BE49-F238E27FC236}">
                <a16:creationId xmlns:a16="http://schemas.microsoft.com/office/drawing/2014/main" id="{EA593E33-C0D2-2238-E914-70F6006791BB}"/>
              </a:ext>
            </a:extLst>
          </p:cNvPr>
          <p:cNvSpPr/>
          <p:nvPr/>
        </p:nvSpPr>
        <p:spPr>
          <a:xfrm>
            <a:off x="4768298" y="4869465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6" name="Volný tvar: obrazec 12385">
            <a:extLst>
              <a:ext uri="{FF2B5EF4-FFF2-40B4-BE49-F238E27FC236}">
                <a16:creationId xmlns:a16="http://schemas.microsoft.com/office/drawing/2014/main" id="{6C76C507-2B85-5AA2-99BF-8E97003A8FAF}"/>
              </a:ext>
            </a:extLst>
          </p:cNvPr>
          <p:cNvSpPr/>
          <p:nvPr/>
        </p:nvSpPr>
        <p:spPr>
          <a:xfrm>
            <a:off x="4708684" y="1347881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2387" name="Volný tvar: obrazec 12386">
            <a:extLst>
              <a:ext uri="{FF2B5EF4-FFF2-40B4-BE49-F238E27FC236}">
                <a16:creationId xmlns:a16="http://schemas.microsoft.com/office/drawing/2014/main" id="{A631D513-5C39-4960-547B-5F130012C465}"/>
              </a:ext>
            </a:extLst>
          </p:cNvPr>
          <p:cNvSpPr/>
          <p:nvPr/>
        </p:nvSpPr>
        <p:spPr>
          <a:xfrm>
            <a:off x="4445544" y="1163194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8" name="Volný tvar: obrazec 12387">
            <a:extLst>
              <a:ext uri="{FF2B5EF4-FFF2-40B4-BE49-F238E27FC236}">
                <a16:creationId xmlns:a16="http://schemas.microsoft.com/office/drawing/2014/main" id="{BB243C08-1E2C-F090-3052-BA051CC1C575}"/>
              </a:ext>
            </a:extLst>
          </p:cNvPr>
          <p:cNvSpPr/>
          <p:nvPr/>
        </p:nvSpPr>
        <p:spPr>
          <a:xfrm>
            <a:off x="6185618" y="1227105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9" name="Volný tvar: obrazec 12388">
            <a:extLst>
              <a:ext uri="{FF2B5EF4-FFF2-40B4-BE49-F238E27FC236}">
                <a16:creationId xmlns:a16="http://schemas.microsoft.com/office/drawing/2014/main" id="{FE5DC46F-BC37-15DA-E32C-4CF2FA080EEF}"/>
              </a:ext>
            </a:extLst>
          </p:cNvPr>
          <p:cNvSpPr/>
          <p:nvPr/>
        </p:nvSpPr>
        <p:spPr>
          <a:xfrm>
            <a:off x="5506943" y="1394745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0" name="Volný tvar: obrazec 12389">
            <a:extLst>
              <a:ext uri="{FF2B5EF4-FFF2-40B4-BE49-F238E27FC236}">
                <a16:creationId xmlns:a16="http://schemas.microsoft.com/office/drawing/2014/main" id="{19532485-3456-DC8A-D701-7114692D3346}"/>
              </a:ext>
            </a:extLst>
          </p:cNvPr>
          <p:cNvSpPr/>
          <p:nvPr/>
        </p:nvSpPr>
        <p:spPr>
          <a:xfrm>
            <a:off x="5896058" y="2873025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1" name="Volný tvar: obrazec 12390">
            <a:extLst>
              <a:ext uri="{FF2B5EF4-FFF2-40B4-BE49-F238E27FC236}">
                <a16:creationId xmlns:a16="http://schemas.microsoft.com/office/drawing/2014/main" id="{76F3D324-78D6-A3E9-22D1-900B0CD64D19}"/>
              </a:ext>
            </a:extLst>
          </p:cNvPr>
          <p:cNvSpPr/>
          <p:nvPr/>
        </p:nvSpPr>
        <p:spPr>
          <a:xfrm>
            <a:off x="5675078" y="4176045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2" name="Volný tvar: obrazec 12391">
            <a:extLst>
              <a:ext uri="{FF2B5EF4-FFF2-40B4-BE49-F238E27FC236}">
                <a16:creationId xmlns:a16="http://schemas.microsoft.com/office/drawing/2014/main" id="{D84175BD-9E26-065F-068E-795FC830D56E}"/>
              </a:ext>
            </a:extLst>
          </p:cNvPr>
          <p:cNvSpPr/>
          <p:nvPr/>
        </p:nvSpPr>
        <p:spPr>
          <a:xfrm>
            <a:off x="4806398" y="3962685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3" name="TextovéPole 12392">
            <a:extLst>
              <a:ext uri="{FF2B5EF4-FFF2-40B4-BE49-F238E27FC236}">
                <a16:creationId xmlns:a16="http://schemas.microsoft.com/office/drawing/2014/main" id="{34B0870C-2EC9-3954-094F-D312B2EB2D5C}"/>
              </a:ext>
            </a:extLst>
          </p:cNvPr>
          <p:cNvSpPr txBox="1"/>
          <p:nvPr/>
        </p:nvSpPr>
        <p:spPr>
          <a:xfrm rot="20119129">
            <a:off x="1847238" y="1263047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4" name="TextovéPole 12393">
            <a:extLst>
              <a:ext uri="{FF2B5EF4-FFF2-40B4-BE49-F238E27FC236}">
                <a16:creationId xmlns:a16="http://schemas.microsoft.com/office/drawing/2014/main" id="{371131C1-89D4-FC9B-C95E-0AF1CC755EFE}"/>
              </a:ext>
            </a:extLst>
          </p:cNvPr>
          <p:cNvSpPr txBox="1"/>
          <p:nvPr/>
        </p:nvSpPr>
        <p:spPr>
          <a:xfrm rot="20713775">
            <a:off x="1379469" y="3493528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5" name="TextovéPole 12394">
            <a:extLst>
              <a:ext uri="{FF2B5EF4-FFF2-40B4-BE49-F238E27FC236}">
                <a16:creationId xmlns:a16="http://schemas.microsoft.com/office/drawing/2014/main" id="{4924430A-9D13-36C5-1015-A9D5DBA34523}"/>
              </a:ext>
            </a:extLst>
          </p:cNvPr>
          <p:cNvSpPr txBox="1"/>
          <p:nvPr/>
        </p:nvSpPr>
        <p:spPr>
          <a:xfrm rot="21445809">
            <a:off x="3277383" y="1592284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6" name="TextovéPole 12395">
            <a:extLst>
              <a:ext uri="{FF2B5EF4-FFF2-40B4-BE49-F238E27FC236}">
                <a16:creationId xmlns:a16="http://schemas.microsoft.com/office/drawing/2014/main" id="{A8B20EAC-0BD5-191C-A78B-A3F901720CBD}"/>
              </a:ext>
            </a:extLst>
          </p:cNvPr>
          <p:cNvSpPr txBox="1"/>
          <p:nvPr/>
        </p:nvSpPr>
        <p:spPr>
          <a:xfrm>
            <a:off x="1322192" y="4620579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7" name="TextovéPole 12396">
            <a:extLst>
              <a:ext uri="{FF2B5EF4-FFF2-40B4-BE49-F238E27FC236}">
                <a16:creationId xmlns:a16="http://schemas.microsoft.com/office/drawing/2014/main" id="{2525ECB6-881B-04B1-3164-F9A21ABCBA97}"/>
              </a:ext>
            </a:extLst>
          </p:cNvPr>
          <p:cNvSpPr txBox="1"/>
          <p:nvPr/>
        </p:nvSpPr>
        <p:spPr>
          <a:xfrm rot="21405423">
            <a:off x="3074873" y="355023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8" name="TextovéPole 12397">
            <a:extLst>
              <a:ext uri="{FF2B5EF4-FFF2-40B4-BE49-F238E27FC236}">
                <a16:creationId xmlns:a16="http://schemas.microsoft.com/office/drawing/2014/main" id="{AA116E46-EFBA-AA52-A095-644FE6DA3DF4}"/>
              </a:ext>
            </a:extLst>
          </p:cNvPr>
          <p:cNvSpPr txBox="1"/>
          <p:nvPr/>
        </p:nvSpPr>
        <p:spPr>
          <a:xfrm>
            <a:off x="2651894" y="53547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0" name="TextovéPole 12399">
            <a:extLst>
              <a:ext uri="{FF2B5EF4-FFF2-40B4-BE49-F238E27FC236}">
                <a16:creationId xmlns:a16="http://schemas.microsoft.com/office/drawing/2014/main" id="{908706D6-88B3-8C8C-61F7-4D2D025655B0}"/>
              </a:ext>
            </a:extLst>
          </p:cNvPr>
          <p:cNvSpPr txBox="1"/>
          <p:nvPr/>
        </p:nvSpPr>
        <p:spPr>
          <a:xfrm>
            <a:off x="5505330" y="72064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1" name="TextovéPole 12400">
            <a:extLst>
              <a:ext uri="{FF2B5EF4-FFF2-40B4-BE49-F238E27FC236}">
                <a16:creationId xmlns:a16="http://schemas.microsoft.com/office/drawing/2014/main" id="{C197FB93-D8A4-BDDA-EFF7-CAA9F5FD1375}"/>
              </a:ext>
            </a:extLst>
          </p:cNvPr>
          <p:cNvSpPr txBox="1"/>
          <p:nvPr/>
        </p:nvSpPr>
        <p:spPr>
          <a:xfrm>
            <a:off x="4422628" y="48676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2" name="TextovéPole 12401">
            <a:extLst>
              <a:ext uri="{FF2B5EF4-FFF2-40B4-BE49-F238E27FC236}">
                <a16:creationId xmlns:a16="http://schemas.microsoft.com/office/drawing/2014/main" id="{45CF5947-FE00-43D3-E100-FC7C4FE0D9EB}"/>
              </a:ext>
            </a:extLst>
          </p:cNvPr>
          <p:cNvSpPr txBox="1"/>
          <p:nvPr/>
        </p:nvSpPr>
        <p:spPr>
          <a:xfrm>
            <a:off x="4917519" y="538694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403" name="TextovéPole 12402">
            <a:extLst>
              <a:ext uri="{FF2B5EF4-FFF2-40B4-BE49-F238E27FC236}">
                <a16:creationId xmlns:a16="http://schemas.microsoft.com/office/drawing/2014/main" id="{FAFDEF16-E7AD-5F20-4DA5-CCC18A112850}"/>
              </a:ext>
            </a:extLst>
          </p:cNvPr>
          <p:cNvSpPr txBox="1"/>
          <p:nvPr/>
        </p:nvSpPr>
        <p:spPr>
          <a:xfrm>
            <a:off x="5902327" y="3793892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404" name="TextovéPole 12403">
            <a:extLst>
              <a:ext uri="{FF2B5EF4-FFF2-40B4-BE49-F238E27FC236}">
                <a16:creationId xmlns:a16="http://schemas.microsoft.com/office/drawing/2014/main" id="{F72F82C7-1E94-3CAD-8A0E-80B38FA8AF8B}"/>
              </a:ext>
            </a:extLst>
          </p:cNvPr>
          <p:cNvSpPr txBox="1"/>
          <p:nvPr/>
        </p:nvSpPr>
        <p:spPr>
          <a:xfrm>
            <a:off x="6328402" y="27640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590138F5-CAC6-E1E0-E13F-174BB42F5F4F}"/>
              </a:ext>
            </a:extLst>
          </p:cNvPr>
          <p:cNvSpPr txBox="1"/>
          <p:nvPr/>
        </p:nvSpPr>
        <p:spPr>
          <a:xfrm>
            <a:off x="5000561" y="468546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342" name="TextovéPole 12341">
            <a:extLst>
              <a:ext uri="{FF2B5EF4-FFF2-40B4-BE49-F238E27FC236}">
                <a16:creationId xmlns:a16="http://schemas.microsoft.com/office/drawing/2014/main" id="{988B9042-103E-ED35-04F4-F80553E85626}"/>
              </a:ext>
            </a:extLst>
          </p:cNvPr>
          <p:cNvSpPr txBox="1"/>
          <p:nvPr/>
        </p:nvSpPr>
        <p:spPr>
          <a:xfrm>
            <a:off x="5000561" y="468300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405" name="TextovéPole 12404">
            <a:extLst>
              <a:ext uri="{FF2B5EF4-FFF2-40B4-BE49-F238E27FC236}">
                <a16:creationId xmlns:a16="http://schemas.microsoft.com/office/drawing/2014/main" id="{A9D1CBD6-6CC5-AF07-6FF4-C6F33A1BB9D8}"/>
              </a:ext>
            </a:extLst>
          </p:cNvPr>
          <p:cNvSpPr txBox="1"/>
          <p:nvPr/>
        </p:nvSpPr>
        <p:spPr>
          <a:xfrm>
            <a:off x="2793804" y="1769121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accent2"/>
                </a:solidFill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accent2"/>
              </a:solidFill>
              <a:latin typeface="Brush Script MT" panose="03060802040406070304" pitchFamily="66" charset="0"/>
            </a:endParaRPr>
          </a:p>
        </p:txBody>
      </p:sp>
      <p:sp>
        <p:nvSpPr>
          <p:cNvPr id="12406" name="TextovéPole 12405">
            <a:extLst>
              <a:ext uri="{FF2B5EF4-FFF2-40B4-BE49-F238E27FC236}">
                <a16:creationId xmlns:a16="http://schemas.microsoft.com/office/drawing/2014/main" id="{7F254D43-3842-6D07-EF37-BA006A639DD7}"/>
              </a:ext>
            </a:extLst>
          </p:cNvPr>
          <p:cNvSpPr txBox="1"/>
          <p:nvPr/>
        </p:nvSpPr>
        <p:spPr>
          <a:xfrm>
            <a:off x="1546053" y="235961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407" name="TextovéPole 12406">
            <a:extLst>
              <a:ext uri="{FF2B5EF4-FFF2-40B4-BE49-F238E27FC236}">
                <a16:creationId xmlns:a16="http://schemas.microsoft.com/office/drawing/2014/main" id="{80DDC011-E6A6-417A-5583-62CB3D8BB2DA}"/>
              </a:ext>
            </a:extLst>
          </p:cNvPr>
          <p:cNvSpPr txBox="1"/>
          <p:nvPr/>
        </p:nvSpPr>
        <p:spPr>
          <a:xfrm>
            <a:off x="2304621" y="234598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408" name="TextovéPole 12407">
            <a:extLst>
              <a:ext uri="{FF2B5EF4-FFF2-40B4-BE49-F238E27FC236}">
                <a16:creationId xmlns:a16="http://schemas.microsoft.com/office/drawing/2014/main" id="{BAB241C9-729D-E010-8DA5-57D548B5E4B5}"/>
              </a:ext>
            </a:extLst>
          </p:cNvPr>
          <p:cNvSpPr txBox="1"/>
          <p:nvPr/>
        </p:nvSpPr>
        <p:spPr>
          <a:xfrm>
            <a:off x="1099106" y="387067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409" name="TextovéPole 12408">
            <a:extLst>
              <a:ext uri="{FF2B5EF4-FFF2-40B4-BE49-F238E27FC236}">
                <a16:creationId xmlns:a16="http://schemas.microsoft.com/office/drawing/2014/main" id="{30691B07-0EE1-F839-45E6-D069BBE60607}"/>
              </a:ext>
            </a:extLst>
          </p:cNvPr>
          <p:cNvSpPr txBox="1"/>
          <p:nvPr/>
        </p:nvSpPr>
        <p:spPr>
          <a:xfrm>
            <a:off x="2585430" y="4581708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accent2"/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accent2"/>
              </a:solidFill>
              <a:latin typeface="Brush Script MT" panose="03060802040406070304" pitchFamily="66" charset="0"/>
            </a:endParaRPr>
          </a:p>
        </p:txBody>
      </p:sp>
      <p:sp>
        <p:nvSpPr>
          <p:cNvPr id="12410" name="TextovéPole 12409">
            <a:extLst>
              <a:ext uri="{FF2B5EF4-FFF2-40B4-BE49-F238E27FC236}">
                <a16:creationId xmlns:a16="http://schemas.microsoft.com/office/drawing/2014/main" id="{4D216693-D7D4-9062-A505-3EF50B301A1E}"/>
              </a:ext>
            </a:extLst>
          </p:cNvPr>
          <p:cNvSpPr txBox="1"/>
          <p:nvPr/>
        </p:nvSpPr>
        <p:spPr>
          <a:xfrm>
            <a:off x="2641204" y="322470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411" name="TextovéPole 12410">
            <a:extLst>
              <a:ext uri="{FF2B5EF4-FFF2-40B4-BE49-F238E27FC236}">
                <a16:creationId xmlns:a16="http://schemas.microsoft.com/office/drawing/2014/main" id="{15B9775C-9D65-310C-755E-5DF6D9B547E9}"/>
              </a:ext>
            </a:extLst>
          </p:cNvPr>
          <p:cNvSpPr txBox="1"/>
          <p:nvPr/>
        </p:nvSpPr>
        <p:spPr>
          <a:xfrm>
            <a:off x="2304620" y="385852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412" name="TextovéPole 12411">
            <a:extLst>
              <a:ext uri="{FF2B5EF4-FFF2-40B4-BE49-F238E27FC236}">
                <a16:creationId xmlns:a16="http://schemas.microsoft.com/office/drawing/2014/main" id="{84E13259-BCFA-3A39-2B5C-8DB6F43B3B68}"/>
              </a:ext>
            </a:extLst>
          </p:cNvPr>
          <p:cNvSpPr txBox="1"/>
          <p:nvPr/>
        </p:nvSpPr>
        <p:spPr>
          <a:xfrm>
            <a:off x="2977460" y="476144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413" name="TextovéPole 12412">
            <a:extLst>
              <a:ext uri="{FF2B5EF4-FFF2-40B4-BE49-F238E27FC236}">
                <a16:creationId xmlns:a16="http://schemas.microsoft.com/office/drawing/2014/main" id="{4D60FEAE-07D8-59AE-59B3-E17DA194CCD9}"/>
              </a:ext>
            </a:extLst>
          </p:cNvPr>
          <p:cNvSpPr txBox="1"/>
          <p:nvPr/>
        </p:nvSpPr>
        <p:spPr>
          <a:xfrm>
            <a:off x="3593958" y="47588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414" name="TextovéPole 12413">
            <a:extLst>
              <a:ext uri="{FF2B5EF4-FFF2-40B4-BE49-F238E27FC236}">
                <a16:creationId xmlns:a16="http://schemas.microsoft.com/office/drawing/2014/main" id="{A5E79EE1-47ED-1933-E111-87CA8C58E2EB}"/>
              </a:ext>
            </a:extLst>
          </p:cNvPr>
          <p:cNvSpPr txBox="1"/>
          <p:nvPr/>
        </p:nvSpPr>
        <p:spPr>
          <a:xfrm>
            <a:off x="3890203" y="211912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415" name="TextovéPole 12414">
            <a:extLst>
              <a:ext uri="{FF2B5EF4-FFF2-40B4-BE49-F238E27FC236}">
                <a16:creationId xmlns:a16="http://schemas.microsoft.com/office/drawing/2014/main" id="{0DF36D99-3279-5683-6D86-950AF1B505B0}"/>
              </a:ext>
            </a:extLst>
          </p:cNvPr>
          <p:cNvSpPr txBox="1"/>
          <p:nvPr/>
        </p:nvSpPr>
        <p:spPr>
          <a:xfrm>
            <a:off x="3563707" y="313972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416" name="TextovéPole 12415">
            <a:extLst>
              <a:ext uri="{FF2B5EF4-FFF2-40B4-BE49-F238E27FC236}">
                <a16:creationId xmlns:a16="http://schemas.microsoft.com/office/drawing/2014/main" id="{E2906E1F-0918-EF0F-E196-2ACFFBA9A530}"/>
              </a:ext>
            </a:extLst>
          </p:cNvPr>
          <p:cNvSpPr txBox="1"/>
          <p:nvPr/>
        </p:nvSpPr>
        <p:spPr>
          <a:xfrm>
            <a:off x="4002544" y="36361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418" name="TextovéPole 12417">
            <a:extLst>
              <a:ext uri="{FF2B5EF4-FFF2-40B4-BE49-F238E27FC236}">
                <a16:creationId xmlns:a16="http://schemas.microsoft.com/office/drawing/2014/main" id="{8C346F35-698D-3867-2B45-996013E19755}"/>
              </a:ext>
            </a:extLst>
          </p:cNvPr>
          <p:cNvSpPr txBox="1"/>
          <p:nvPr/>
        </p:nvSpPr>
        <p:spPr>
          <a:xfrm>
            <a:off x="4475143" y="143512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419" name="TextovéPole 12418">
            <a:extLst>
              <a:ext uri="{FF2B5EF4-FFF2-40B4-BE49-F238E27FC236}">
                <a16:creationId xmlns:a16="http://schemas.microsoft.com/office/drawing/2014/main" id="{9B74F56E-DE20-204A-3FEF-AEB167466E64}"/>
              </a:ext>
            </a:extLst>
          </p:cNvPr>
          <p:cNvSpPr txBox="1"/>
          <p:nvPr/>
        </p:nvSpPr>
        <p:spPr>
          <a:xfrm>
            <a:off x="6463978" y="140699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420" name="TextovéPole 12419">
            <a:extLst>
              <a:ext uri="{FF2B5EF4-FFF2-40B4-BE49-F238E27FC236}">
                <a16:creationId xmlns:a16="http://schemas.microsoft.com/office/drawing/2014/main" id="{767FCA3B-D789-7E90-B84B-CB418A4B898B}"/>
              </a:ext>
            </a:extLst>
          </p:cNvPr>
          <p:cNvSpPr txBox="1"/>
          <p:nvPr/>
        </p:nvSpPr>
        <p:spPr>
          <a:xfrm>
            <a:off x="5080023" y="270249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421" name="TextovéPole 12420">
            <a:extLst>
              <a:ext uri="{FF2B5EF4-FFF2-40B4-BE49-F238E27FC236}">
                <a16:creationId xmlns:a16="http://schemas.microsoft.com/office/drawing/2014/main" id="{AEADB530-EFE8-C951-F054-72EC029A2752}"/>
              </a:ext>
            </a:extLst>
          </p:cNvPr>
          <p:cNvSpPr txBox="1"/>
          <p:nvPr/>
        </p:nvSpPr>
        <p:spPr>
          <a:xfrm>
            <a:off x="5499718" y="314792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422" name="TextovéPole 12421">
            <a:extLst>
              <a:ext uri="{FF2B5EF4-FFF2-40B4-BE49-F238E27FC236}">
                <a16:creationId xmlns:a16="http://schemas.microsoft.com/office/drawing/2014/main" id="{66A7A310-AE70-0EA2-26EE-E01323626550}"/>
              </a:ext>
            </a:extLst>
          </p:cNvPr>
          <p:cNvSpPr txBox="1"/>
          <p:nvPr/>
        </p:nvSpPr>
        <p:spPr>
          <a:xfrm>
            <a:off x="6851019" y="34445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423" name="TextovéPole 12422">
            <a:extLst>
              <a:ext uri="{FF2B5EF4-FFF2-40B4-BE49-F238E27FC236}">
                <a16:creationId xmlns:a16="http://schemas.microsoft.com/office/drawing/2014/main" id="{2B3FA66C-AEF0-AFA7-3D5F-2FA7871A16BE}"/>
              </a:ext>
            </a:extLst>
          </p:cNvPr>
          <p:cNvSpPr txBox="1"/>
          <p:nvPr/>
        </p:nvSpPr>
        <p:spPr>
          <a:xfrm>
            <a:off x="4845019" y="428006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424" name="TextovéPole 12423">
            <a:extLst>
              <a:ext uri="{FF2B5EF4-FFF2-40B4-BE49-F238E27FC236}">
                <a16:creationId xmlns:a16="http://schemas.microsoft.com/office/drawing/2014/main" id="{74645F58-C9AF-6AE6-4F9D-40FA453B46BA}"/>
              </a:ext>
            </a:extLst>
          </p:cNvPr>
          <p:cNvSpPr txBox="1"/>
          <p:nvPr/>
        </p:nvSpPr>
        <p:spPr>
          <a:xfrm>
            <a:off x="5726801" y="46583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2" name="Picture 4" descr="Parník Loď Parný Čln Námorná - Obrázok zdarma na Pixabay">
            <a:extLst>
              <a:ext uri="{FF2B5EF4-FFF2-40B4-BE49-F238E27FC236}">
                <a16:creationId xmlns:a16="http://schemas.microsoft.com/office/drawing/2014/main" id="{0DF698DB-AEF5-8F95-04A7-DFE018F2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558" y="4272083"/>
            <a:ext cx="1092222" cy="90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Volný tvar: obrazec 2">
            <a:extLst>
              <a:ext uri="{FF2B5EF4-FFF2-40B4-BE49-F238E27FC236}">
                <a16:creationId xmlns:a16="http://schemas.microsoft.com/office/drawing/2014/main" id="{53B84916-CA54-99AD-23B2-482C79DD3556}"/>
              </a:ext>
            </a:extLst>
          </p:cNvPr>
          <p:cNvSpPr/>
          <p:nvPr/>
        </p:nvSpPr>
        <p:spPr>
          <a:xfrm>
            <a:off x="2528143" y="1788249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Volný tvar: obrazec 3">
            <a:extLst>
              <a:ext uri="{FF2B5EF4-FFF2-40B4-BE49-F238E27FC236}">
                <a16:creationId xmlns:a16="http://schemas.microsoft.com/office/drawing/2014/main" id="{838E129A-68F9-9842-9812-E613D8020E16}"/>
              </a:ext>
            </a:extLst>
          </p:cNvPr>
          <p:cNvSpPr/>
          <p:nvPr/>
        </p:nvSpPr>
        <p:spPr>
          <a:xfrm>
            <a:off x="2018669" y="2339473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Volný tvar: obrazec 4">
            <a:extLst>
              <a:ext uri="{FF2B5EF4-FFF2-40B4-BE49-F238E27FC236}">
                <a16:creationId xmlns:a16="http://schemas.microsoft.com/office/drawing/2014/main" id="{1EC65F2E-548C-9A43-BA82-D86BCF000CB3}"/>
              </a:ext>
            </a:extLst>
          </p:cNvPr>
          <p:cNvSpPr/>
          <p:nvPr/>
        </p:nvSpPr>
        <p:spPr>
          <a:xfrm>
            <a:off x="1225333" y="3579178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Volný tvar: obrazec 5">
            <a:extLst>
              <a:ext uri="{FF2B5EF4-FFF2-40B4-BE49-F238E27FC236}">
                <a16:creationId xmlns:a16="http://schemas.microsoft.com/office/drawing/2014/main" id="{3DC7837C-9935-BA1A-042A-728A91A7BFDD}"/>
              </a:ext>
            </a:extLst>
          </p:cNvPr>
          <p:cNvSpPr/>
          <p:nvPr/>
        </p:nvSpPr>
        <p:spPr>
          <a:xfrm>
            <a:off x="2008937" y="4371130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Volný tvar: obrazec 6">
            <a:extLst>
              <a:ext uri="{FF2B5EF4-FFF2-40B4-BE49-F238E27FC236}">
                <a16:creationId xmlns:a16="http://schemas.microsoft.com/office/drawing/2014/main" id="{11822619-4A6C-27F3-3C56-3FC76463077E}"/>
              </a:ext>
            </a:extLst>
          </p:cNvPr>
          <p:cNvSpPr/>
          <p:nvPr/>
        </p:nvSpPr>
        <p:spPr>
          <a:xfrm>
            <a:off x="2740845" y="4183264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8E51F0DC-FBD8-B466-77DE-378EB09750A8}"/>
              </a:ext>
            </a:extLst>
          </p:cNvPr>
          <p:cNvSpPr/>
          <p:nvPr/>
        </p:nvSpPr>
        <p:spPr>
          <a:xfrm>
            <a:off x="3412808" y="4281519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F0E3BD1B-D96C-2FE0-B1AA-7DABA6DF5459}"/>
              </a:ext>
            </a:extLst>
          </p:cNvPr>
          <p:cNvSpPr/>
          <p:nvPr/>
        </p:nvSpPr>
        <p:spPr>
          <a:xfrm>
            <a:off x="4763653" y="4875819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Volný tvar: obrazec 10">
            <a:extLst>
              <a:ext uri="{FF2B5EF4-FFF2-40B4-BE49-F238E27FC236}">
                <a16:creationId xmlns:a16="http://schemas.microsoft.com/office/drawing/2014/main" id="{67112E21-0DDF-BBA2-9644-BCFCA9EB9C97}"/>
              </a:ext>
            </a:extLst>
          </p:cNvPr>
          <p:cNvSpPr/>
          <p:nvPr/>
        </p:nvSpPr>
        <p:spPr>
          <a:xfrm>
            <a:off x="5682092" y="4175760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Volný tvar: obrazec 11">
            <a:extLst>
              <a:ext uri="{FF2B5EF4-FFF2-40B4-BE49-F238E27FC236}">
                <a16:creationId xmlns:a16="http://schemas.microsoft.com/office/drawing/2014/main" id="{0C24C766-80CA-389B-D802-6258A51C4E40}"/>
              </a:ext>
            </a:extLst>
          </p:cNvPr>
          <p:cNvSpPr/>
          <p:nvPr/>
        </p:nvSpPr>
        <p:spPr>
          <a:xfrm>
            <a:off x="5515402" y="1388014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Volný tvar: obrazec 12">
            <a:extLst>
              <a:ext uri="{FF2B5EF4-FFF2-40B4-BE49-F238E27FC236}">
                <a16:creationId xmlns:a16="http://schemas.microsoft.com/office/drawing/2014/main" id="{BC791319-6798-E793-6591-22CADC8382CB}"/>
              </a:ext>
            </a:extLst>
          </p:cNvPr>
          <p:cNvSpPr/>
          <p:nvPr/>
        </p:nvSpPr>
        <p:spPr>
          <a:xfrm>
            <a:off x="6192585" y="1226820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Volný tvar: obrazec 13">
            <a:extLst>
              <a:ext uri="{FF2B5EF4-FFF2-40B4-BE49-F238E27FC236}">
                <a16:creationId xmlns:a16="http://schemas.microsoft.com/office/drawing/2014/main" id="{BAC73A5F-4013-5198-9F79-9D1203836973}"/>
              </a:ext>
            </a:extLst>
          </p:cNvPr>
          <p:cNvSpPr/>
          <p:nvPr/>
        </p:nvSpPr>
        <p:spPr>
          <a:xfrm>
            <a:off x="4439161" y="1169816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102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4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4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2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2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24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24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12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12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124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124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124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124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 tmFilter="0, 0; .2, .5; .8, .5; 1, 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5" dur="250" autoRev="1" fill="hold"/>
                                        <p:tgtEl>
                                          <p:spTgt spid="123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 tmFilter="0, 0; .2, .5; .8, .5; 1, 0"/>
                                        <p:tgtEl>
                                          <p:spTgt spid="124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0" dur="250" autoRev="1" fill="hold"/>
                                        <p:tgtEl>
                                          <p:spTgt spid="124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 tmFilter="0, 0; .2, .5; .8, .5; 1, 0"/>
                                        <p:tgtEl>
                                          <p:spTgt spid="124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7" dur="250" autoRev="1" fill="hold"/>
                                        <p:tgtEl>
                                          <p:spTgt spid="124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 tmFilter="0, 0; .2, .5; .8, .5; 1, 0"/>
                                        <p:tgtEl>
                                          <p:spTgt spid="124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4" dur="250" autoRev="1" fill="hold"/>
                                        <p:tgtEl>
                                          <p:spTgt spid="124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 tmFilter="0, 0; .2, .5; .8, .5; 1, 0"/>
                                        <p:tgtEl>
                                          <p:spTgt spid="124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7" dur="250" autoRev="1" fill="hold"/>
                                        <p:tgtEl>
                                          <p:spTgt spid="124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xit" presetSubtype="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73" grpId="0" animBg="1"/>
      <p:bldP spid="12373" grpId="1" animBg="1"/>
      <p:bldP spid="12373" grpId="2" animBg="1"/>
      <p:bldP spid="12373" grpId="3" animBg="1"/>
      <p:bldP spid="12374" grpId="0" animBg="1"/>
      <p:bldP spid="12375" grpId="0" animBg="1"/>
      <p:bldP spid="12376" grpId="0" animBg="1"/>
      <p:bldP spid="12376" grpId="1" animBg="1"/>
      <p:bldP spid="12376" grpId="2" animBg="1"/>
      <p:bldP spid="12376" grpId="3" animBg="1"/>
      <p:bldP spid="12376" grpId="4" animBg="1"/>
      <p:bldP spid="12377" grpId="0" animBg="1"/>
      <p:bldP spid="12377" grpId="1" animBg="1"/>
      <p:bldP spid="12377" grpId="2" animBg="1"/>
      <p:bldP spid="12377" grpId="3" animBg="1"/>
      <p:bldP spid="12377" grpId="4" animBg="1"/>
      <p:bldP spid="12377" grpId="5" animBg="1"/>
      <p:bldP spid="12377" grpId="6" animBg="1"/>
      <p:bldP spid="12377" grpId="7" animBg="1"/>
      <p:bldP spid="12377" grpId="8" animBg="1"/>
      <p:bldP spid="12377" grpId="9" animBg="1"/>
      <p:bldP spid="12377" grpId="10" animBg="1"/>
      <p:bldP spid="12377" grpId="11" animBg="1"/>
      <p:bldP spid="12377" grpId="12" animBg="1"/>
      <p:bldP spid="12377" grpId="13" animBg="1"/>
      <p:bldP spid="12377" grpId="14" animBg="1"/>
      <p:bldP spid="12377" grpId="15" animBg="1"/>
      <p:bldP spid="12377" grpId="16" animBg="1"/>
      <p:bldP spid="12377" grpId="17" animBg="1"/>
      <p:bldP spid="12377" grpId="18" animBg="1"/>
      <p:bldP spid="12377" grpId="19" animBg="1"/>
      <p:bldP spid="12378" grpId="0" animBg="1"/>
      <p:bldP spid="12378" grpId="1" animBg="1"/>
      <p:bldP spid="12378" grpId="2" animBg="1"/>
      <p:bldP spid="12378" grpId="3" animBg="1"/>
      <p:bldP spid="12378" grpId="4" animBg="1"/>
      <p:bldP spid="12378" grpId="5" animBg="1"/>
      <p:bldP spid="12378" grpId="6" animBg="1"/>
      <p:bldP spid="12378" grpId="7" animBg="1"/>
      <p:bldP spid="12379" grpId="0" animBg="1"/>
      <p:bldP spid="12380" grpId="0" animBg="1"/>
      <p:bldP spid="12381" grpId="0" animBg="1"/>
      <p:bldP spid="12381" grpId="1" animBg="1"/>
      <p:bldP spid="12381" grpId="2" animBg="1"/>
      <p:bldP spid="12381" grpId="3" animBg="1"/>
      <p:bldP spid="12382" grpId="0" animBg="1"/>
      <p:bldP spid="12383" grpId="0" animBg="1"/>
      <p:bldP spid="12384" grpId="0" animBg="1"/>
      <p:bldP spid="12384" grpId="1" animBg="1"/>
      <p:bldP spid="12384" grpId="2" animBg="1"/>
      <p:bldP spid="12384" grpId="3" animBg="1"/>
      <p:bldP spid="12384" grpId="4" animBg="1"/>
      <p:bldP spid="12384" grpId="5" animBg="1"/>
      <p:bldP spid="12384" grpId="6" animBg="1"/>
      <p:bldP spid="12384" grpId="7" animBg="1"/>
      <p:bldP spid="12384" grpId="8" animBg="1"/>
      <p:bldP spid="12384" grpId="9" animBg="1"/>
      <p:bldP spid="12385" grpId="0" animBg="1"/>
      <p:bldP spid="12386" grpId="0" animBg="1"/>
      <p:bldP spid="12386" grpId="1" animBg="1"/>
      <p:bldP spid="12386" grpId="2" animBg="1"/>
      <p:bldP spid="12386" grpId="3" animBg="1"/>
      <p:bldP spid="12386" grpId="4" animBg="1"/>
      <p:bldP spid="12387" grpId="0" animBg="1"/>
      <p:bldP spid="12387" grpId="1" animBg="1"/>
      <p:bldP spid="12387" grpId="2" animBg="1"/>
      <p:bldP spid="12388" grpId="0" animBg="1"/>
      <p:bldP spid="12389" grpId="0" animBg="1"/>
      <p:bldP spid="12390" grpId="0" animBg="1"/>
      <p:bldP spid="12390" grpId="1" animBg="1"/>
      <p:bldP spid="12390" grpId="2" animBg="1"/>
      <p:bldP spid="12390" grpId="3" animBg="1"/>
      <p:bldP spid="12391" grpId="0" animBg="1"/>
      <p:bldP spid="12392" grpId="0" animBg="1"/>
      <p:bldP spid="12392" grpId="1" animBg="1"/>
      <p:bldP spid="12392" grpId="2" animBg="1"/>
      <p:bldP spid="12392" grpId="3" animBg="1"/>
      <p:bldP spid="12342" grpId="0"/>
      <p:bldP spid="12342" grpId="1"/>
      <p:bldP spid="12405" grpId="0"/>
      <p:bldP spid="12405" grpId="1"/>
      <p:bldP spid="12407" grpId="0"/>
      <p:bldP spid="12407" grpId="1"/>
      <p:bldP spid="12408" grpId="0"/>
      <p:bldP spid="12408" grpId="1"/>
      <p:bldP spid="12409" grpId="0"/>
      <p:bldP spid="12409" grpId="1"/>
      <p:bldP spid="12412" grpId="0"/>
      <p:bldP spid="12412" grpId="1"/>
      <p:bldP spid="12413" grpId="0"/>
      <p:bldP spid="12413" grpId="1"/>
      <p:bldP spid="12418" grpId="0"/>
      <p:bldP spid="12418" grpId="1"/>
      <p:bldP spid="12419" grpId="0"/>
      <p:bldP spid="12419" grpId="1"/>
      <p:bldP spid="12421" grpId="0"/>
      <p:bldP spid="12421" grpId="1"/>
      <p:bldP spid="12424" grpId="0"/>
      <p:bldP spid="12424" grpId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4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725BD-71DD-416F-1BC6-337C1A544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Open Book Cover Clip Art">
            <a:extLst>
              <a:ext uri="{FF2B5EF4-FFF2-40B4-BE49-F238E27FC236}">
                <a16:creationId xmlns:a16="http://schemas.microsoft.com/office/drawing/2014/main" id="{42374A7A-8319-6930-CDFC-9CAD382A7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81" b="91221" l="8485" r="94667">
                        <a14:foregroundMark x1="18303" y1="18645" x2="17152" y2="42224"/>
                        <a14:foregroundMark x1="8727" y1="14967" x2="39212" y2="13545"/>
                        <a14:foregroundMark x1="39212" y1="13545" x2="80364" y2="14047"/>
                        <a14:foregroundMark x1="80364" y1="14047" x2="87515" y2="13712"/>
                        <a14:foregroundMark x1="87515" y1="13712" x2="91939" y2="38378"/>
                        <a14:foregroundMark x1="91939" y1="38378" x2="90848" y2="79181"/>
                        <a14:foregroundMark x1="90848" y1="79181" x2="88970" y2="87876"/>
                        <a14:foregroundMark x1="88970" y1="87876" x2="58667" y2="87375"/>
                        <a14:foregroundMark x1="58667" y1="87375" x2="54242" y2="91137"/>
                        <a14:foregroundMark x1="54242" y1="91137" x2="48970" y2="91054"/>
                        <a14:foregroundMark x1="48970" y1="91054" x2="39212" y2="85786"/>
                        <a14:foregroundMark x1="39212" y1="85786" x2="11515" y2="85201"/>
                        <a14:foregroundMark x1="11515" y1="85201" x2="8424" y2="77676"/>
                        <a14:foregroundMark x1="8424" y1="77676" x2="10848" y2="30853"/>
                        <a14:foregroundMark x1="10848" y1="30853" x2="8909" y2="16806"/>
                        <a14:foregroundMark x1="24545" y1="6689" x2="24545" y2="6689"/>
                        <a14:foregroundMark x1="24303" y1="6773" x2="30970" y2="3512"/>
                        <a14:foregroundMark x1="30970" y1="3512" x2="37515" y2="4181"/>
                        <a14:foregroundMark x1="37515" y1="4181" x2="44303" y2="9448"/>
                        <a14:foregroundMark x1="44303" y1="9448" x2="48121" y2="17977"/>
                        <a14:foregroundMark x1="48121" y1="17977" x2="46061" y2="54431"/>
                        <a14:foregroundMark x1="46061" y1="54431" x2="36909" y2="66973"/>
                        <a14:foregroundMark x1="36909" y1="66973" x2="30970" y2="45569"/>
                        <a14:foregroundMark x1="30970" y1="45569" x2="24000" y2="71070"/>
                        <a14:foregroundMark x1="24000" y1="71070" x2="24242" y2="70401"/>
                        <a14:foregroundMark x1="8303" y1="20569" x2="6909" y2="80936"/>
                        <a14:foregroundMark x1="6909" y1="80936" x2="8606" y2="88462"/>
                        <a14:foregroundMark x1="8606" y1="88462" x2="19758" y2="88880"/>
                        <a14:foregroundMark x1="19758" y1="88880" x2="28727" y2="88211"/>
                        <a14:foregroundMark x1="28727" y1="88211" x2="37939" y2="88629"/>
                        <a14:foregroundMark x1="37939" y1="88629" x2="34485" y2="88629"/>
                        <a14:foregroundMark x1="44545" y1="89298" x2="13939" y2="85870"/>
                        <a14:foregroundMark x1="93091" y1="21488" x2="91879" y2="53595"/>
                        <a14:foregroundMark x1="93818" y1="18729" x2="94303" y2="52258"/>
                        <a14:foregroundMark x1="93818" y1="34615" x2="92788" y2="84197"/>
                        <a14:foregroundMark x1="92788" y1="84197" x2="94727" y2="76087"/>
                        <a14:foregroundMark x1="91758" y1="91221" x2="57333" y2="88294"/>
                        <a14:foregroundMark x1="26121" y1="90134" x2="11939" y2="90719"/>
                        <a14:foregroundMark x1="49576" y1="9699" x2="49576" y2="9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-453035"/>
            <a:ext cx="10711542" cy="77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AE94CB-9FA1-C617-FCE9-88278847D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102" y="431067"/>
            <a:ext cx="34028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tantia" panose="0203060205030603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Na počátku algoritmu inicializujeme kostru 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=(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V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,∅) obsahující všechny vrcholy grafu 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 a prázdnou množinu hran.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Seřadíme všechny hrany grafu 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G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 vzestupně dle jejich ohodnocení a v tomto pořadí je postupně zpracováváme.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Pokud přidáním konkrétní hrany 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 do kostry 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 nevniká kružnice, přidáme 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e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 do 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, v opačném případě hranu do 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 nepřidáme.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Po zpracování poslední hrany s nejvyšším ohodnocením získáme minimální kostru </a:t>
            </a:r>
            <a:r>
              <a:rPr kumimoji="0" lang="cs-CZ" altLang="cs-CZ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T</a:t>
            </a:r>
            <a:r>
              <a:rPr kumimoji="0" lang="cs-CZ" altLang="cs-CZ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tantia" panose="020306020503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0A1A6E-6A5E-20F3-9625-F7FB7A097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748" y="5724824"/>
            <a:ext cx="34603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600" dirty="0">
                <a:latin typeface="Constantia" panose="02030602050306030303" pitchFamily="18" charset="0"/>
              </a:rPr>
              <a:t>- Joseph </a:t>
            </a:r>
            <a:r>
              <a:rPr lang="cs-CZ" altLang="cs-CZ" sz="1600" dirty="0" err="1">
                <a:latin typeface="Constantia" panose="02030602050306030303" pitchFamily="18" charset="0"/>
              </a:rPr>
              <a:t>Kruskal</a:t>
            </a:r>
            <a:r>
              <a:rPr lang="cs-CZ" altLang="cs-CZ" sz="1600" dirty="0">
                <a:latin typeface="Constantia" panose="02030602050306030303" pitchFamily="18" charset="0"/>
              </a:rPr>
              <a:t> (</a:t>
            </a:r>
            <a:r>
              <a:rPr lang="cs-CZ" altLang="cs-CZ" sz="1600" dirty="0" err="1">
                <a:latin typeface="Constantia" panose="02030602050306030303" pitchFamily="18" charset="0"/>
              </a:rPr>
              <a:t>Krusk</a:t>
            </a:r>
            <a:r>
              <a:rPr lang="cs-CZ" altLang="cs-CZ" sz="1600" dirty="0">
                <a:latin typeface="Constantia" panose="02030602050306030303" pitchFamily="18" charset="0"/>
              </a:rPr>
              <a:t>)</a:t>
            </a:r>
            <a:endParaRPr kumimoji="0" lang="cs-CZ" altLang="cs-C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50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2A6492-4F14-4D9D-B8DF-8283AE52D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8" name="Picture 8" descr="3,300+ Fortune Teller Table Stock Photos, Pictures &amp; Royalty-Free Images -  iStock | Crystal ball, Tarot">
            <a:extLst>
              <a:ext uri="{FF2B5EF4-FFF2-40B4-BE49-F238E27FC236}">
                <a16:creationId xmlns:a16="http://schemas.microsoft.com/office/drawing/2014/main" id="{76FE5D6F-32BD-2A2E-4971-FCB391527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4"/>
            <a:ext cx="12433300" cy="830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96" name="Skupina 11295">
            <a:extLst>
              <a:ext uri="{FF2B5EF4-FFF2-40B4-BE49-F238E27FC236}">
                <a16:creationId xmlns:a16="http://schemas.microsoft.com/office/drawing/2014/main" id="{1433A81C-40A4-D424-726B-32BCCDE641E6}"/>
              </a:ext>
            </a:extLst>
          </p:cNvPr>
          <p:cNvGrpSpPr/>
          <p:nvPr/>
        </p:nvGrpSpPr>
        <p:grpSpPr>
          <a:xfrm>
            <a:off x="307741" y="333827"/>
            <a:ext cx="8045752" cy="5748868"/>
            <a:chOff x="220654" y="406399"/>
            <a:chExt cx="8045752" cy="5748868"/>
          </a:xfrm>
        </p:grpSpPr>
        <p:pic>
          <p:nvPicPr>
            <p:cNvPr id="11297" name="Picture 4" descr="Currently writing a fantasy novel with a whole sketchbook worth of lore and  world building behind it. First ever official map, recreated in Procreate  for quality. Dotted lines to separate regions. How">
              <a:extLst>
                <a:ext uri="{FF2B5EF4-FFF2-40B4-BE49-F238E27FC236}">
                  <a16:creationId xmlns:a16="http://schemas.microsoft.com/office/drawing/2014/main" id="{FA62CB7B-4362-BAB3-911B-901B912F8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4" y="406399"/>
              <a:ext cx="8045752" cy="5748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98" name="Obdélník 11297">
              <a:extLst>
                <a:ext uri="{FF2B5EF4-FFF2-40B4-BE49-F238E27FC236}">
                  <a16:creationId xmlns:a16="http://schemas.microsoft.com/office/drawing/2014/main" id="{5DEEF5A4-56A3-61D3-22ED-CB99766CADC0}"/>
                </a:ext>
              </a:extLst>
            </p:cNvPr>
            <p:cNvSpPr/>
            <p:nvPr/>
          </p:nvSpPr>
          <p:spPr>
            <a:xfrm>
              <a:off x="3600106" y="25336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299" name="Obdélník 11298">
              <a:extLst>
                <a:ext uri="{FF2B5EF4-FFF2-40B4-BE49-F238E27FC236}">
                  <a16:creationId xmlns:a16="http://schemas.microsoft.com/office/drawing/2014/main" id="{90F08634-8E9E-099A-C259-48A8D398EB79}"/>
                </a:ext>
              </a:extLst>
            </p:cNvPr>
            <p:cNvSpPr/>
            <p:nvPr/>
          </p:nvSpPr>
          <p:spPr>
            <a:xfrm>
              <a:off x="4634666" y="156623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0" name="Obdélník 11299">
              <a:extLst>
                <a:ext uri="{FF2B5EF4-FFF2-40B4-BE49-F238E27FC236}">
                  <a16:creationId xmlns:a16="http://schemas.microsoft.com/office/drawing/2014/main" id="{246DDA67-091E-7A9C-E16B-FC05E94411E1}"/>
                </a:ext>
              </a:extLst>
            </p:cNvPr>
            <p:cNvSpPr/>
            <p:nvPr/>
          </p:nvSpPr>
          <p:spPr>
            <a:xfrm>
              <a:off x="3890097" y="1763713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1" name="Obdélník 11300">
              <a:extLst>
                <a:ext uri="{FF2B5EF4-FFF2-40B4-BE49-F238E27FC236}">
                  <a16:creationId xmlns:a16="http://schemas.microsoft.com/office/drawing/2014/main" id="{79B67176-A341-1608-C3B4-3F4FE4B0EFD6}"/>
                </a:ext>
              </a:extLst>
            </p:cNvPr>
            <p:cNvSpPr/>
            <p:nvPr/>
          </p:nvSpPr>
          <p:spPr>
            <a:xfrm>
              <a:off x="5468996" y="1963579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2" name="Obdélník 11301">
              <a:extLst>
                <a:ext uri="{FF2B5EF4-FFF2-40B4-BE49-F238E27FC236}">
                  <a16:creationId xmlns:a16="http://schemas.microsoft.com/office/drawing/2014/main" id="{1026D82E-68E3-3780-F1F1-AFD2A2A74F6C}"/>
                </a:ext>
              </a:extLst>
            </p:cNvPr>
            <p:cNvSpPr/>
            <p:nvPr/>
          </p:nvSpPr>
          <p:spPr>
            <a:xfrm>
              <a:off x="4327595" y="3546947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3" name="Obdélník 11302">
              <a:extLst>
                <a:ext uri="{FF2B5EF4-FFF2-40B4-BE49-F238E27FC236}">
                  <a16:creationId xmlns:a16="http://schemas.microsoft.com/office/drawing/2014/main" id="{3B98EDC9-81D2-8296-5C42-A79980C0E7B9}"/>
                </a:ext>
              </a:extLst>
            </p:cNvPr>
            <p:cNvSpPr/>
            <p:nvPr/>
          </p:nvSpPr>
          <p:spPr>
            <a:xfrm>
              <a:off x="3729231" y="3338936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4" name="Obdélník 11303">
              <a:extLst>
                <a:ext uri="{FF2B5EF4-FFF2-40B4-BE49-F238E27FC236}">
                  <a16:creationId xmlns:a16="http://schemas.microsoft.com/office/drawing/2014/main" id="{1628907E-0973-55EB-190A-C10C5014A8BA}"/>
                </a:ext>
              </a:extLst>
            </p:cNvPr>
            <p:cNvSpPr/>
            <p:nvPr/>
          </p:nvSpPr>
          <p:spPr>
            <a:xfrm>
              <a:off x="3091087" y="3144115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5" name="Obdélník 11304">
              <a:extLst>
                <a:ext uri="{FF2B5EF4-FFF2-40B4-BE49-F238E27FC236}">
                  <a16:creationId xmlns:a16="http://schemas.microsoft.com/office/drawing/2014/main" id="{6CB7DAC1-6C62-6C57-6FE3-B9457C2701A4}"/>
                </a:ext>
              </a:extLst>
            </p:cNvPr>
            <p:cNvSpPr/>
            <p:nvPr/>
          </p:nvSpPr>
          <p:spPr>
            <a:xfrm>
              <a:off x="2767971" y="272384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6" name="Obdélník 11305">
              <a:extLst>
                <a:ext uri="{FF2B5EF4-FFF2-40B4-BE49-F238E27FC236}">
                  <a16:creationId xmlns:a16="http://schemas.microsoft.com/office/drawing/2014/main" id="{D58F9E5A-8B1C-A0EB-7B9A-659CC21011CC}"/>
                </a:ext>
              </a:extLst>
            </p:cNvPr>
            <p:cNvSpPr/>
            <p:nvPr/>
          </p:nvSpPr>
          <p:spPr>
            <a:xfrm>
              <a:off x="2396090" y="286940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7" name="Obdélník 11306">
              <a:extLst>
                <a:ext uri="{FF2B5EF4-FFF2-40B4-BE49-F238E27FC236}">
                  <a16:creationId xmlns:a16="http://schemas.microsoft.com/office/drawing/2014/main" id="{773CABA5-EBD2-579A-D60F-715113FBD4DC}"/>
                </a:ext>
              </a:extLst>
            </p:cNvPr>
            <p:cNvSpPr/>
            <p:nvPr/>
          </p:nvSpPr>
          <p:spPr>
            <a:xfrm>
              <a:off x="1892429" y="2836238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8" name="Obdélník 11307">
              <a:extLst>
                <a:ext uri="{FF2B5EF4-FFF2-40B4-BE49-F238E27FC236}">
                  <a16:creationId xmlns:a16="http://schemas.microsoft.com/office/drawing/2014/main" id="{4C871B26-3195-2259-6990-940E22DB820D}"/>
                </a:ext>
              </a:extLst>
            </p:cNvPr>
            <p:cNvSpPr/>
            <p:nvPr/>
          </p:nvSpPr>
          <p:spPr>
            <a:xfrm>
              <a:off x="5862520" y="227265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9" name="Obdélník 11308">
              <a:extLst>
                <a:ext uri="{FF2B5EF4-FFF2-40B4-BE49-F238E27FC236}">
                  <a16:creationId xmlns:a16="http://schemas.microsoft.com/office/drawing/2014/main" id="{55B158E6-D885-58A2-F518-54F5DDE2204E}"/>
                </a:ext>
              </a:extLst>
            </p:cNvPr>
            <p:cNvSpPr/>
            <p:nvPr/>
          </p:nvSpPr>
          <p:spPr>
            <a:xfrm>
              <a:off x="5380046" y="286353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0" name="Obdélník 11309">
              <a:extLst>
                <a:ext uri="{FF2B5EF4-FFF2-40B4-BE49-F238E27FC236}">
                  <a16:creationId xmlns:a16="http://schemas.microsoft.com/office/drawing/2014/main" id="{163F9947-B594-CD56-94B6-217ECF7D99CB}"/>
                </a:ext>
              </a:extLst>
            </p:cNvPr>
            <p:cNvSpPr/>
            <p:nvPr/>
          </p:nvSpPr>
          <p:spPr>
            <a:xfrm>
              <a:off x="5422301" y="344085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1" name="Obdélník 11310">
              <a:extLst>
                <a:ext uri="{FF2B5EF4-FFF2-40B4-BE49-F238E27FC236}">
                  <a16:creationId xmlns:a16="http://schemas.microsoft.com/office/drawing/2014/main" id="{5C0D51AF-140E-D88C-6B1F-3D897BD6CAA9}"/>
                </a:ext>
              </a:extLst>
            </p:cNvPr>
            <p:cNvSpPr/>
            <p:nvPr/>
          </p:nvSpPr>
          <p:spPr>
            <a:xfrm>
              <a:off x="3447706" y="23812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2" name="Obdélník: se zakulacenými rohy 11311">
              <a:extLst>
                <a:ext uri="{FF2B5EF4-FFF2-40B4-BE49-F238E27FC236}">
                  <a16:creationId xmlns:a16="http://schemas.microsoft.com/office/drawing/2014/main" id="{34C531D9-10E2-891C-6E99-7DAF5537C0DA}"/>
                </a:ext>
              </a:extLst>
            </p:cNvPr>
            <p:cNvSpPr/>
            <p:nvPr/>
          </p:nvSpPr>
          <p:spPr>
            <a:xfrm rot="19538628">
              <a:off x="5037071" y="4281724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3" name="Obdélník: se zakulacenými rohy 11312">
              <a:extLst>
                <a:ext uri="{FF2B5EF4-FFF2-40B4-BE49-F238E27FC236}">
                  <a16:creationId xmlns:a16="http://schemas.microsoft.com/office/drawing/2014/main" id="{92C0DC9C-4EE0-B859-1040-C3358ADBCF8D}"/>
                </a:ext>
              </a:extLst>
            </p:cNvPr>
            <p:cNvSpPr/>
            <p:nvPr/>
          </p:nvSpPr>
          <p:spPr>
            <a:xfrm rot="273533">
              <a:off x="5113199" y="4410925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4" name="Obdélník: se zakulacenými rohy 11313">
              <a:extLst>
                <a:ext uri="{FF2B5EF4-FFF2-40B4-BE49-F238E27FC236}">
                  <a16:creationId xmlns:a16="http://schemas.microsoft.com/office/drawing/2014/main" id="{72C28B34-6192-FE87-A63D-8B8776D8C58F}"/>
                </a:ext>
              </a:extLst>
            </p:cNvPr>
            <p:cNvSpPr/>
            <p:nvPr/>
          </p:nvSpPr>
          <p:spPr>
            <a:xfrm rot="289691">
              <a:off x="5146041" y="4707763"/>
              <a:ext cx="52369" cy="202748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5" name="Obdélník: se zakulacenými rohy 11314">
              <a:extLst>
                <a:ext uri="{FF2B5EF4-FFF2-40B4-BE49-F238E27FC236}">
                  <a16:creationId xmlns:a16="http://schemas.microsoft.com/office/drawing/2014/main" id="{7757CC7F-DCD9-14CA-2586-14E73C672323}"/>
                </a:ext>
              </a:extLst>
            </p:cNvPr>
            <p:cNvSpPr/>
            <p:nvPr/>
          </p:nvSpPr>
          <p:spPr>
            <a:xfrm flipH="1">
              <a:off x="5163435" y="4919985"/>
              <a:ext cx="57548" cy="292543"/>
            </a:xfrm>
            <a:prstGeom prst="roundRect">
              <a:avLst/>
            </a:prstGeom>
            <a:solidFill>
              <a:srgbClr val="BC9E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6" name="Obdélník: se zakulacenými rohy 11315">
              <a:extLst>
                <a:ext uri="{FF2B5EF4-FFF2-40B4-BE49-F238E27FC236}">
                  <a16:creationId xmlns:a16="http://schemas.microsoft.com/office/drawing/2014/main" id="{02A9FB33-6D3E-404C-6B2E-B8236DEC01B2}"/>
                </a:ext>
              </a:extLst>
            </p:cNvPr>
            <p:cNvSpPr/>
            <p:nvPr/>
          </p:nvSpPr>
          <p:spPr>
            <a:xfrm rot="15713782">
              <a:off x="5130630" y="4122728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7" name="Obdélník: se zakulacenými rohy 11316">
              <a:extLst>
                <a:ext uri="{FF2B5EF4-FFF2-40B4-BE49-F238E27FC236}">
                  <a16:creationId xmlns:a16="http://schemas.microsoft.com/office/drawing/2014/main" id="{F5C2788A-06EF-D2F5-3CFE-955F1A702DAE}"/>
                </a:ext>
              </a:extLst>
            </p:cNvPr>
            <p:cNvSpPr/>
            <p:nvPr/>
          </p:nvSpPr>
          <p:spPr>
            <a:xfrm rot="14921864">
              <a:off x="5355784" y="4057293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229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008DC14-D148-4DC4-C3AA-E40D7B32B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437527" y="364352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B4D0B6D-4D98-49F6-E924-3D37D21D3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427865" y="234019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5A464D6F-82EE-571A-86FB-19CF43507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574254" y="89075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0F770B3-309F-5324-20D8-3BB90B301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247329" y="497599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0DF47C39-756E-7590-1C17-7809447A0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88163" y="45484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A5804944-18FF-C15F-9CB6-D19CAEAF0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42561" y="284415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BE8E12E-9769-5B71-1B98-B323A961B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189137" y="18125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5CC6216-4FA1-A069-38FD-EAF97FCD3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4666" y="49659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1AB57FB-D046-AF5C-A349-B9AE0BA89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61713" y="383229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CACB3C13-B252-0A62-8BE6-DEECA4E6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14774" y="421495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54551B1-44AE-E21C-61C8-0C112B344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75261" y="309520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A3716981-C052-8E17-C35E-4AD74F4E6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71627" y="14348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2" name="Volný tvar: obrazec 12291">
            <a:extLst>
              <a:ext uri="{FF2B5EF4-FFF2-40B4-BE49-F238E27FC236}">
                <a16:creationId xmlns:a16="http://schemas.microsoft.com/office/drawing/2014/main" id="{DABADB79-EC2D-1555-5831-FE860ACCAB02}"/>
              </a:ext>
            </a:extLst>
          </p:cNvPr>
          <p:cNvSpPr/>
          <p:nvPr/>
        </p:nvSpPr>
        <p:spPr>
          <a:xfrm>
            <a:off x="1857652" y="2011680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3" name="Volný tvar: obrazec 12292">
            <a:extLst>
              <a:ext uri="{FF2B5EF4-FFF2-40B4-BE49-F238E27FC236}">
                <a16:creationId xmlns:a16="http://schemas.microsoft.com/office/drawing/2014/main" id="{426B20B2-CFB3-EDA5-04D1-4441717D9C11}"/>
              </a:ext>
            </a:extLst>
          </p:cNvPr>
          <p:cNvSpPr/>
          <p:nvPr/>
        </p:nvSpPr>
        <p:spPr>
          <a:xfrm>
            <a:off x="2529840" y="1786921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4" name="Volný tvar: obrazec 12293">
            <a:extLst>
              <a:ext uri="{FF2B5EF4-FFF2-40B4-BE49-F238E27FC236}">
                <a16:creationId xmlns:a16="http://schemas.microsoft.com/office/drawing/2014/main" id="{BE424155-2946-626F-F411-82701B73D79D}"/>
              </a:ext>
            </a:extLst>
          </p:cNvPr>
          <p:cNvSpPr/>
          <p:nvPr/>
        </p:nvSpPr>
        <p:spPr>
          <a:xfrm>
            <a:off x="2019300" y="2331720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5" name="Volný tvar: obrazec 12294">
            <a:extLst>
              <a:ext uri="{FF2B5EF4-FFF2-40B4-BE49-F238E27FC236}">
                <a16:creationId xmlns:a16="http://schemas.microsoft.com/office/drawing/2014/main" id="{ABBFCFC8-89D5-1923-7A6E-08044FE7AB67}"/>
              </a:ext>
            </a:extLst>
          </p:cNvPr>
          <p:cNvSpPr/>
          <p:nvPr/>
        </p:nvSpPr>
        <p:spPr>
          <a:xfrm>
            <a:off x="1549577" y="2308860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6" name="Volný tvar: obrazec 12295">
            <a:extLst>
              <a:ext uri="{FF2B5EF4-FFF2-40B4-BE49-F238E27FC236}">
                <a16:creationId xmlns:a16="http://schemas.microsoft.com/office/drawing/2014/main" id="{B5059268-32DF-6362-086C-20745EE650CB}"/>
              </a:ext>
            </a:extLst>
          </p:cNvPr>
          <p:cNvSpPr/>
          <p:nvPr/>
        </p:nvSpPr>
        <p:spPr>
          <a:xfrm>
            <a:off x="3771900" y="1767596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7" name="Volný tvar: obrazec 12296">
            <a:extLst>
              <a:ext uri="{FF2B5EF4-FFF2-40B4-BE49-F238E27FC236}">
                <a16:creationId xmlns:a16="http://schemas.microsoft.com/office/drawing/2014/main" id="{7D250961-CF34-F963-FCAE-2EF9051D0FA3}"/>
              </a:ext>
            </a:extLst>
          </p:cNvPr>
          <p:cNvSpPr/>
          <p:nvPr/>
        </p:nvSpPr>
        <p:spPr>
          <a:xfrm>
            <a:off x="3535680" y="2293620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8" name="Volný tvar: obrazec 12297">
            <a:extLst>
              <a:ext uri="{FF2B5EF4-FFF2-40B4-BE49-F238E27FC236}">
                <a16:creationId xmlns:a16="http://schemas.microsoft.com/office/drawing/2014/main" id="{BCD07860-C50F-D78A-3CB5-CE61F6043DD6}"/>
              </a:ext>
            </a:extLst>
          </p:cNvPr>
          <p:cNvSpPr/>
          <p:nvPr/>
        </p:nvSpPr>
        <p:spPr>
          <a:xfrm>
            <a:off x="1226306" y="3579463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9" name="Volný tvar: obrazec 12298">
            <a:extLst>
              <a:ext uri="{FF2B5EF4-FFF2-40B4-BE49-F238E27FC236}">
                <a16:creationId xmlns:a16="http://schemas.microsoft.com/office/drawing/2014/main" id="{028D09C4-171B-F802-2EB0-7B4B89277FEE}"/>
              </a:ext>
            </a:extLst>
          </p:cNvPr>
          <p:cNvSpPr/>
          <p:nvPr/>
        </p:nvSpPr>
        <p:spPr>
          <a:xfrm>
            <a:off x="2011680" y="4373880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0" name="Volný tvar: obrazec 12299">
            <a:extLst>
              <a:ext uri="{FF2B5EF4-FFF2-40B4-BE49-F238E27FC236}">
                <a16:creationId xmlns:a16="http://schemas.microsoft.com/office/drawing/2014/main" id="{55438678-C5D4-EDFE-D7E6-6AFC92537556}"/>
              </a:ext>
            </a:extLst>
          </p:cNvPr>
          <p:cNvSpPr/>
          <p:nvPr/>
        </p:nvSpPr>
        <p:spPr>
          <a:xfrm>
            <a:off x="1882140" y="3807427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1" name="Volný tvar: obrazec 12300">
            <a:extLst>
              <a:ext uri="{FF2B5EF4-FFF2-40B4-BE49-F238E27FC236}">
                <a16:creationId xmlns:a16="http://schemas.microsoft.com/office/drawing/2014/main" id="{0F41E80D-A744-76BC-CB3E-D2061CD7E4ED}"/>
              </a:ext>
            </a:extLst>
          </p:cNvPr>
          <p:cNvSpPr/>
          <p:nvPr/>
        </p:nvSpPr>
        <p:spPr>
          <a:xfrm>
            <a:off x="2742329" y="4191000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2" name="Volný tvar: obrazec 12301">
            <a:extLst>
              <a:ext uri="{FF2B5EF4-FFF2-40B4-BE49-F238E27FC236}">
                <a16:creationId xmlns:a16="http://schemas.microsoft.com/office/drawing/2014/main" id="{F508894E-A7EC-B3E4-A908-16CBDAA035AC}"/>
              </a:ext>
            </a:extLst>
          </p:cNvPr>
          <p:cNvSpPr/>
          <p:nvPr/>
        </p:nvSpPr>
        <p:spPr>
          <a:xfrm>
            <a:off x="3421380" y="4290060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3" name="Volný tvar: obrazec 12302">
            <a:extLst>
              <a:ext uri="{FF2B5EF4-FFF2-40B4-BE49-F238E27FC236}">
                <a16:creationId xmlns:a16="http://schemas.microsoft.com/office/drawing/2014/main" id="{D850473C-E592-B508-76EC-70078A295BF3}"/>
              </a:ext>
            </a:extLst>
          </p:cNvPr>
          <p:cNvSpPr/>
          <p:nvPr/>
        </p:nvSpPr>
        <p:spPr>
          <a:xfrm>
            <a:off x="4045523" y="3360420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4" name="Volný tvar: obrazec 12303">
            <a:extLst>
              <a:ext uri="{FF2B5EF4-FFF2-40B4-BE49-F238E27FC236}">
                <a16:creationId xmlns:a16="http://schemas.microsoft.com/office/drawing/2014/main" id="{D6284F37-9621-5059-85CE-74D8FC312E0D}"/>
              </a:ext>
            </a:extLst>
          </p:cNvPr>
          <p:cNvSpPr/>
          <p:nvPr/>
        </p:nvSpPr>
        <p:spPr>
          <a:xfrm>
            <a:off x="4770120" y="4869180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5" name="Volný tvar: obrazec 12304">
            <a:extLst>
              <a:ext uri="{FF2B5EF4-FFF2-40B4-BE49-F238E27FC236}">
                <a16:creationId xmlns:a16="http://schemas.microsoft.com/office/drawing/2014/main" id="{454C7999-64F8-7DC3-D5EB-01961AB53EF5}"/>
              </a:ext>
            </a:extLst>
          </p:cNvPr>
          <p:cNvSpPr/>
          <p:nvPr/>
        </p:nvSpPr>
        <p:spPr>
          <a:xfrm>
            <a:off x="4671060" y="1341120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7" name="Volný tvar: obrazec 12306">
            <a:extLst>
              <a:ext uri="{FF2B5EF4-FFF2-40B4-BE49-F238E27FC236}">
                <a16:creationId xmlns:a16="http://schemas.microsoft.com/office/drawing/2014/main" id="{1A7AAA4A-9C03-CC4F-8F94-78EEA276F713}"/>
              </a:ext>
            </a:extLst>
          </p:cNvPr>
          <p:cNvSpPr/>
          <p:nvPr/>
        </p:nvSpPr>
        <p:spPr>
          <a:xfrm>
            <a:off x="4447366" y="1162909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8" name="Volný tvar: obrazec 12307">
            <a:extLst>
              <a:ext uri="{FF2B5EF4-FFF2-40B4-BE49-F238E27FC236}">
                <a16:creationId xmlns:a16="http://schemas.microsoft.com/office/drawing/2014/main" id="{EEB22AFF-8990-F2E3-EB33-A654FEAE9974}"/>
              </a:ext>
            </a:extLst>
          </p:cNvPr>
          <p:cNvSpPr/>
          <p:nvPr/>
        </p:nvSpPr>
        <p:spPr>
          <a:xfrm>
            <a:off x="6187440" y="1226820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9" name="Volný tvar: obrazec 12308">
            <a:extLst>
              <a:ext uri="{FF2B5EF4-FFF2-40B4-BE49-F238E27FC236}">
                <a16:creationId xmlns:a16="http://schemas.microsoft.com/office/drawing/2014/main" id="{7A2F75B5-9D1C-DF0C-0567-8107DC5E98C6}"/>
              </a:ext>
            </a:extLst>
          </p:cNvPr>
          <p:cNvSpPr/>
          <p:nvPr/>
        </p:nvSpPr>
        <p:spPr>
          <a:xfrm>
            <a:off x="5508765" y="1394460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0" name="Volný tvar: obrazec 12309">
            <a:extLst>
              <a:ext uri="{FF2B5EF4-FFF2-40B4-BE49-F238E27FC236}">
                <a16:creationId xmlns:a16="http://schemas.microsoft.com/office/drawing/2014/main" id="{C4CD6BE1-EB90-C0CC-3A0C-5EDFDF527969}"/>
              </a:ext>
            </a:extLst>
          </p:cNvPr>
          <p:cNvSpPr/>
          <p:nvPr/>
        </p:nvSpPr>
        <p:spPr>
          <a:xfrm>
            <a:off x="5897880" y="2872740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1" name="Volný tvar: obrazec 12310">
            <a:extLst>
              <a:ext uri="{FF2B5EF4-FFF2-40B4-BE49-F238E27FC236}">
                <a16:creationId xmlns:a16="http://schemas.microsoft.com/office/drawing/2014/main" id="{DD85E01F-0B48-C5A5-F76B-C4C446A6EFAC}"/>
              </a:ext>
            </a:extLst>
          </p:cNvPr>
          <p:cNvSpPr/>
          <p:nvPr/>
        </p:nvSpPr>
        <p:spPr>
          <a:xfrm>
            <a:off x="5676900" y="4175760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2" name="Volný tvar: obrazec 12311">
            <a:extLst>
              <a:ext uri="{FF2B5EF4-FFF2-40B4-BE49-F238E27FC236}">
                <a16:creationId xmlns:a16="http://schemas.microsoft.com/office/drawing/2014/main" id="{562F09D8-1768-6312-FDA1-2CE7F58F67B9}"/>
              </a:ext>
            </a:extLst>
          </p:cNvPr>
          <p:cNvSpPr/>
          <p:nvPr/>
        </p:nvSpPr>
        <p:spPr>
          <a:xfrm>
            <a:off x="4808220" y="3962400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3" name="TextovéPole 12312">
            <a:extLst>
              <a:ext uri="{FF2B5EF4-FFF2-40B4-BE49-F238E27FC236}">
                <a16:creationId xmlns:a16="http://schemas.microsoft.com/office/drawing/2014/main" id="{A3FA248C-86B0-AAB0-3027-5463C9959371}"/>
              </a:ext>
            </a:extLst>
          </p:cNvPr>
          <p:cNvSpPr txBox="1"/>
          <p:nvPr/>
        </p:nvSpPr>
        <p:spPr>
          <a:xfrm rot="20119129">
            <a:off x="1849060" y="1262762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6" name="TextovéPole 12315">
            <a:extLst>
              <a:ext uri="{FF2B5EF4-FFF2-40B4-BE49-F238E27FC236}">
                <a16:creationId xmlns:a16="http://schemas.microsoft.com/office/drawing/2014/main" id="{16C799DA-7C0E-AE65-127F-442AE24BF368}"/>
              </a:ext>
            </a:extLst>
          </p:cNvPr>
          <p:cNvSpPr txBox="1"/>
          <p:nvPr/>
        </p:nvSpPr>
        <p:spPr>
          <a:xfrm rot="20713775">
            <a:off x="1381291" y="3493243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17" name="TextovéPole 12316">
            <a:extLst>
              <a:ext uri="{FF2B5EF4-FFF2-40B4-BE49-F238E27FC236}">
                <a16:creationId xmlns:a16="http://schemas.microsoft.com/office/drawing/2014/main" id="{6714C8B8-5F9D-44B5-ACB6-1AD12C48A2EA}"/>
              </a:ext>
            </a:extLst>
          </p:cNvPr>
          <p:cNvSpPr txBox="1"/>
          <p:nvPr/>
        </p:nvSpPr>
        <p:spPr>
          <a:xfrm rot="21445809">
            <a:off x="3279205" y="1591999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9" name="TextovéPole 12318">
            <a:extLst>
              <a:ext uri="{FF2B5EF4-FFF2-40B4-BE49-F238E27FC236}">
                <a16:creationId xmlns:a16="http://schemas.microsoft.com/office/drawing/2014/main" id="{EE8BE90D-C59D-AC61-C31E-3B20B3B9FCB7}"/>
              </a:ext>
            </a:extLst>
          </p:cNvPr>
          <p:cNvSpPr txBox="1"/>
          <p:nvPr/>
        </p:nvSpPr>
        <p:spPr>
          <a:xfrm>
            <a:off x="1324014" y="4620294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0" name="TextovéPole 12319">
            <a:extLst>
              <a:ext uri="{FF2B5EF4-FFF2-40B4-BE49-F238E27FC236}">
                <a16:creationId xmlns:a16="http://schemas.microsoft.com/office/drawing/2014/main" id="{B1C089B3-030D-2471-A7A1-92FA2316493E}"/>
              </a:ext>
            </a:extLst>
          </p:cNvPr>
          <p:cNvSpPr txBox="1"/>
          <p:nvPr/>
        </p:nvSpPr>
        <p:spPr>
          <a:xfrm rot="21405423">
            <a:off x="3076695" y="354995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1" name="TextovéPole 12320">
            <a:extLst>
              <a:ext uri="{FF2B5EF4-FFF2-40B4-BE49-F238E27FC236}">
                <a16:creationId xmlns:a16="http://schemas.microsoft.com/office/drawing/2014/main" id="{9AA079CD-B011-953C-F667-2343ACD2C91F}"/>
              </a:ext>
            </a:extLst>
          </p:cNvPr>
          <p:cNvSpPr txBox="1"/>
          <p:nvPr/>
        </p:nvSpPr>
        <p:spPr>
          <a:xfrm>
            <a:off x="2653716" y="53544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2" name="TextovéPole 12321">
            <a:extLst>
              <a:ext uri="{FF2B5EF4-FFF2-40B4-BE49-F238E27FC236}">
                <a16:creationId xmlns:a16="http://schemas.microsoft.com/office/drawing/2014/main" id="{4BD31CB7-9B57-E8EC-22C6-6AF7FC625209}"/>
              </a:ext>
            </a:extLst>
          </p:cNvPr>
          <p:cNvSpPr txBox="1"/>
          <p:nvPr/>
        </p:nvSpPr>
        <p:spPr>
          <a:xfrm>
            <a:off x="4220177" y="3258104"/>
            <a:ext cx="9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Hell</a:t>
            </a:r>
          </a:p>
        </p:txBody>
      </p:sp>
      <p:sp>
        <p:nvSpPr>
          <p:cNvPr id="12323" name="TextovéPole 12322">
            <a:extLst>
              <a:ext uri="{FF2B5EF4-FFF2-40B4-BE49-F238E27FC236}">
                <a16:creationId xmlns:a16="http://schemas.microsoft.com/office/drawing/2014/main" id="{68DE8BDC-456E-4904-9E28-00FADA37AD97}"/>
              </a:ext>
            </a:extLst>
          </p:cNvPr>
          <p:cNvSpPr txBox="1"/>
          <p:nvPr/>
        </p:nvSpPr>
        <p:spPr>
          <a:xfrm>
            <a:off x="5507152" y="72036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4" name="TextovéPole 12323">
            <a:extLst>
              <a:ext uri="{FF2B5EF4-FFF2-40B4-BE49-F238E27FC236}">
                <a16:creationId xmlns:a16="http://schemas.microsoft.com/office/drawing/2014/main" id="{D69FF9B1-074D-E02D-5B01-D12D6C54138D}"/>
              </a:ext>
            </a:extLst>
          </p:cNvPr>
          <p:cNvSpPr txBox="1"/>
          <p:nvPr/>
        </p:nvSpPr>
        <p:spPr>
          <a:xfrm>
            <a:off x="4424450" y="48673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5" name="TextovéPole 12324">
            <a:extLst>
              <a:ext uri="{FF2B5EF4-FFF2-40B4-BE49-F238E27FC236}">
                <a16:creationId xmlns:a16="http://schemas.microsoft.com/office/drawing/2014/main" id="{9BEED8D1-5592-FD52-FEB8-8275B969DF3C}"/>
              </a:ext>
            </a:extLst>
          </p:cNvPr>
          <p:cNvSpPr txBox="1"/>
          <p:nvPr/>
        </p:nvSpPr>
        <p:spPr>
          <a:xfrm>
            <a:off x="4919341" y="538665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326" name="TextovéPole 12325">
            <a:extLst>
              <a:ext uri="{FF2B5EF4-FFF2-40B4-BE49-F238E27FC236}">
                <a16:creationId xmlns:a16="http://schemas.microsoft.com/office/drawing/2014/main" id="{808E3718-EE89-6AAA-4D5A-A9FC96DBFDA9}"/>
              </a:ext>
            </a:extLst>
          </p:cNvPr>
          <p:cNvSpPr txBox="1"/>
          <p:nvPr/>
        </p:nvSpPr>
        <p:spPr>
          <a:xfrm>
            <a:off x="5904149" y="3793607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327" name="TextovéPole 12326">
            <a:extLst>
              <a:ext uri="{FF2B5EF4-FFF2-40B4-BE49-F238E27FC236}">
                <a16:creationId xmlns:a16="http://schemas.microsoft.com/office/drawing/2014/main" id="{4B611F6B-5CC9-69BA-2863-C09FDB8BC316}"/>
              </a:ext>
            </a:extLst>
          </p:cNvPr>
          <p:cNvSpPr txBox="1"/>
          <p:nvPr/>
        </p:nvSpPr>
        <p:spPr>
          <a:xfrm>
            <a:off x="6330224" y="276376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2328" name="TextovéPole 12327">
            <a:extLst>
              <a:ext uri="{FF2B5EF4-FFF2-40B4-BE49-F238E27FC236}">
                <a16:creationId xmlns:a16="http://schemas.microsoft.com/office/drawing/2014/main" id="{BA421B34-73F5-D1F0-58EA-366E9BC87EF1}"/>
              </a:ext>
            </a:extLst>
          </p:cNvPr>
          <p:cNvSpPr txBox="1"/>
          <p:nvPr/>
        </p:nvSpPr>
        <p:spPr>
          <a:xfrm>
            <a:off x="2795626" y="1768836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1" name="TextovéPole 12330">
            <a:extLst>
              <a:ext uri="{FF2B5EF4-FFF2-40B4-BE49-F238E27FC236}">
                <a16:creationId xmlns:a16="http://schemas.microsoft.com/office/drawing/2014/main" id="{A82A0578-4A2F-F1EC-87F3-1D99B79A76F2}"/>
              </a:ext>
            </a:extLst>
          </p:cNvPr>
          <p:cNvSpPr txBox="1"/>
          <p:nvPr/>
        </p:nvSpPr>
        <p:spPr>
          <a:xfrm>
            <a:off x="1547875" y="23593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332" name="TextovéPole 12331">
            <a:extLst>
              <a:ext uri="{FF2B5EF4-FFF2-40B4-BE49-F238E27FC236}">
                <a16:creationId xmlns:a16="http://schemas.microsoft.com/office/drawing/2014/main" id="{B8BDCE96-F372-525B-DF5C-452F614379C4}"/>
              </a:ext>
            </a:extLst>
          </p:cNvPr>
          <p:cNvSpPr txBox="1"/>
          <p:nvPr/>
        </p:nvSpPr>
        <p:spPr>
          <a:xfrm>
            <a:off x="2306443" y="234570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333" name="TextovéPole 12332">
            <a:extLst>
              <a:ext uri="{FF2B5EF4-FFF2-40B4-BE49-F238E27FC236}">
                <a16:creationId xmlns:a16="http://schemas.microsoft.com/office/drawing/2014/main" id="{9A83C5B2-8931-3AEC-391A-D68758F72D66}"/>
              </a:ext>
            </a:extLst>
          </p:cNvPr>
          <p:cNvSpPr txBox="1"/>
          <p:nvPr/>
        </p:nvSpPr>
        <p:spPr>
          <a:xfrm>
            <a:off x="1100928" y="387038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334" name="TextovéPole 12333">
            <a:extLst>
              <a:ext uri="{FF2B5EF4-FFF2-40B4-BE49-F238E27FC236}">
                <a16:creationId xmlns:a16="http://schemas.microsoft.com/office/drawing/2014/main" id="{9A7B7F32-A926-01C5-EBFD-6F3E97D4DC90}"/>
              </a:ext>
            </a:extLst>
          </p:cNvPr>
          <p:cNvSpPr txBox="1"/>
          <p:nvPr/>
        </p:nvSpPr>
        <p:spPr>
          <a:xfrm>
            <a:off x="2587252" y="4581708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5" name="TextovéPole 12334">
            <a:extLst>
              <a:ext uri="{FF2B5EF4-FFF2-40B4-BE49-F238E27FC236}">
                <a16:creationId xmlns:a16="http://schemas.microsoft.com/office/drawing/2014/main" id="{BB1EE225-4F0E-7175-8C97-810CC98AD782}"/>
              </a:ext>
            </a:extLst>
          </p:cNvPr>
          <p:cNvSpPr txBox="1"/>
          <p:nvPr/>
        </p:nvSpPr>
        <p:spPr>
          <a:xfrm>
            <a:off x="2643026" y="322442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336" name="TextovéPole 12335">
            <a:extLst>
              <a:ext uri="{FF2B5EF4-FFF2-40B4-BE49-F238E27FC236}">
                <a16:creationId xmlns:a16="http://schemas.microsoft.com/office/drawing/2014/main" id="{42735A42-6445-63C6-94F3-83BF46D841AC}"/>
              </a:ext>
            </a:extLst>
          </p:cNvPr>
          <p:cNvSpPr txBox="1"/>
          <p:nvPr/>
        </p:nvSpPr>
        <p:spPr>
          <a:xfrm>
            <a:off x="2306442" y="385824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337" name="TextovéPole 12336">
            <a:extLst>
              <a:ext uri="{FF2B5EF4-FFF2-40B4-BE49-F238E27FC236}">
                <a16:creationId xmlns:a16="http://schemas.microsoft.com/office/drawing/2014/main" id="{E7753979-5BED-182F-E5A0-0FA45A15D547}"/>
              </a:ext>
            </a:extLst>
          </p:cNvPr>
          <p:cNvSpPr txBox="1"/>
          <p:nvPr/>
        </p:nvSpPr>
        <p:spPr>
          <a:xfrm>
            <a:off x="2979282" y="476116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338" name="TextovéPole 12337">
            <a:extLst>
              <a:ext uri="{FF2B5EF4-FFF2-40B4-BE49-F238E27FC236}">
                <a16:creationId xmlns:a16="http://schemas.microsoft.com/office/drawing/2014/main" id="{5062B5B8-ADCB-41E8-968F-1501BFB8C546}"/>
              </a:ext>
            </a:extLst>
          </p:cNvPr>
          <p:cNvSpPr txBox="1"/>
          <p:nvPr/>
        </p:nvSpPr>
        <p:spPr>
          <a:xfrm>
            <a:off x="3595780" y="47585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339" name="TextovéPole 12338">
            <a:extLst>
              <a:ext uri="{FF2B5EF4-FFF2-40B4-BE49-F238E27FC236}">
                <a16:creationId xmlns:a16="http://schemas.microsoft.com/office/drawing/2014/main" id="{6384AE2E-7835-8C54-7599-27B811074123}"/>
              </a:ext>
            </a:extLst>
          </p:cNvPr>
          <p:cNvSpPr txBox="1"/>
          <p:nvPr/>
        </p:nvSpPr>
        <p:spPr>
          <a:xfrm>
            <a:off x="3892025" y="21188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340" name="TextovéPole 12339">
            <a:extLst>
              <a:ext uri="{FF2B5EF4-FFF2-40B4-BE49-F238E27FC236}">
                <a16:creationId xmlns:a16="http://schemas.microsoft.com/office/drawing/2014/main" id="{0E008F4E-7C95-F381-71DA-BB1012484330}"/>
              </a:ext>
            </a:extLst>
          </p:cNvPr>
          <p:cNvSpPr txBox="1"/>
          <p:nvPr/>
        </p:nvSpPr>
        <p:spPr>
          <a:xfrm>
            <a:off x="3565529" y="313944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341" name="TextovéPole 12340">
            <a:extLst>
              <a:ext uri="{FF2B5EF4-FFF2-40B4-BE49-F238E27FC236}">
                <a16:creationId xmlns:a16="http://schemas.microsoft.com/office/drawing/2014/main" id="{50DD115E-DB5A-E1A2-3031-7CA40C048A8A}"/>
              </a:ext>
            </a:extLst>
          </p:cNvPr>
          <p:cNvSpPr txBox="1"/>
          <p:nvPr/>
        </p:nvSpPr>
        <p:spPr>
          <a:xfrm>
            <a:off x="4004366" y="36359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342" name="TextovéPole 12341">
            <a:extLst>
              <a:ext uri="{FF2B5EF4-FFF2-40B4-BE49-F238E27FC236}">
                <a16:creationId xmlns:a16="http://schemas.microsoft.com/office/drawing/2014/main" id="{8F1AFFEE-DE42-BB49-B91D-E455D1F3A95B}"/>
              </a:ext>
            </a:extLst>
          </p:cNvPr>
          <p:cNvSpPr txBox="1"/>
          <p:nvPr/>
        </p:nvSpPr>
        <p:spPr>
          <a:xfrm>
            <a:off x="5016175" y="469604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343" name="TextovéPole 12342">
            <a:extLst>
              <a:ext uri="{FF2B5EF4-FFF2-40B4-BE49-F238E27FC236}">
                <a16:creationId xmlns:a16="http://schemas.microsoft.com/office/drawing/2014/main" id="{DB880CE3-B647-C967-4C4F-69C2F2FB8672}"/>
              </a:ext>
            </a:extLst>
          </p:cNvPr>
          <p:cNvSpPr txBox="1"/>
          <p:nvPr/>
        </p:nvSpPr>
        <p:spPr>
          <a:xfrm>
            <a:off x="4476965" y="143484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344" name="TextovéPole 12343">
            <a:extLst>
              <a:ext uri="{FF2B5EF4-FFF2-40B4-BE49-F238E27FC236}">
                <a16:creationId xmlns:a16="http://schemas.microsoft.com/office/drawing/2014/main" id="{02A17BF7-BB44-9D72-19EA-1DFEE46959A2}"/>
              </a:ext>
            </a:extLst>
          </p:cNvPr>
          <p:cNvSpPr txBox="1"/>
          <p:nvPr/>
        </p:nvSpPr>
        <p:spPr>
          <a:xfrm>
            <a:off x="6465800" y="140670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345" name="TextovéPole 12344">
            <a:extLst>
              <a:ext uri="{FF2B5EF4-FFF2-40B4-BE49-F238E27FC236}">
                <a16:creationId xmlns:a16="http://schemas.microsoft.com/office/drawing/2014/main" id="{C3596F72-969C-56F8-0CFB-17A916E37C83}"/>
              </a:ext>
            </a:extLst>
          </p:cNvPr>
          <p:cNvSpPr txBox="1"/>
          <p:nvPr/>
        </p:nvSpPr>
        <p:spPr>
          <a:xfrm>
            <a:off x="5081845" y="270221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346" name="TextovéPole 12345">
            <a:extLst>
              <a:ext uri="{FF2B5EF4-FFF2-40B4-BE49-F238E27FC236}">
                <a16:creationId xmlns:a16="http://schemas.microsoft.com/office/drawing/2014/main" id="{A4291F2A-469C-73FA-C68B-7CD2521A1968}"/>
              </a:ext>
            </a:extLst>
          </p:cNvPr>
          <p:cNvSpPr txBox="1"/>
          <p:nvPr/>
        </p:nvSpPr>
        <p:spPr>
          <a:xfrm>
            <a:off x="5501540" y="314763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347" name="TextovéPole 12346">
            <a:extLst>
              <a:ext uri="{FF2B5EF4-FFF2-40B4-BE49-F238E27FC236}">
                <a16:creationId xmlns:a16="http://schemas.microsoft.com/office/drawing/2014/main" id="{1D008930-0F79-3AAD-96D4-9192288170E5}"/>
              </a:ext>
            </a:extLst>
          </p:cNvPr>
          <p:cNvSpPr txBox="1"/>
          <p:nvPr/>
        </p:nvSpPr>
        <p:spPr>
          <a:xfrm>
            <a:off x="6852841" y="34442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348" name="TextovéPole 12347">
            <a:extLst>
              <a:ext uri="{FF2B5EF4-FFF2-40B4-BE49-F238E27FC236}">
                <a16:creationId xmlns:a16="http://schemas.microsoft.com/office/drawing/2014/main" id="{616961E4-9C53-423C-1308-DDFDAA1930D6}"/>
              </a:ext>
            </a:extLst>
          </p:cNvPr>
          <p:cNvSpPr txBox="1"/>
          <p:nvPr/>
        </p:nvSpPr>
        <p:spPr>
          <a:xfrm>
            <a:off x="4846841" y="427978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349" name="TextovéPole 12348">
            <a:extLst>
              <a:ext uri="{FF2B5EF4-FFF2-40B4-BE49-F238E27FC236}">
                <a16:creationId xmlns:a16="http://schemas.microsoft.com/office/drawing/2014/main" id="{0342BB29-CB74-16BA-06C8-2C241D6B5543}"/>
              </a:ext>
            </a:extLst>
          </p:cNvPr>
          <p:cNvSpPr txBox="1"/>
          <p:nvPr/>
        </p:nvSpPr>
        <p:spPr>
          <a:xfrm>
            <a:off x="5728623" y="46581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1236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5673CAC-8092-0D8C-FAD1-100DFF438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435705" y="364381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5CAE872-74B8-F4B3-4D36-FD10E3309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426043" y="234047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B100108-DB12-EC24-0D8C-D11A00A1C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572432" y="89104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E715AF12-C788-619F-4B81-E8AD8A01B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245507" y="49762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FFAEF767-137E-4D74-D97B-FF3D33F8C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86341" y="454876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B4CF0F4-1221-14E5-B8A4-831AEFE20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140739" y="28444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34B1517-1522-03F3-578D-EB7649A04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187315" y="18128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FDBF86C9-88CB-94B7-ED25-3E8C891D4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2844" y="49662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0BA2AD4-0289-1CC8-F39F-A3ADA38D6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59891" y="383257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CC6A3DF-63F2-2E40-4D89-39A339B77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12952" y="421524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6B76569-D914-F11D-2DCC-EDCD7ED3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473439" y="309549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C4D897BF-814A-E26A-5F58-5E1923736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69805" y="143512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73" name="Volný tvar: obrazec 12372">
            <a:extLst>
              <a:ext uri="{FF2B5EF4-FFF2-40B4-BE49-F238E27FC236}">
                <a16:creationId xmlns:a16="http://schemas.microsoft.com/office/drawing/2014/main" id="{D8934AE5-FD6A-C752-2058-7316E0B3577A}"/>
              </a:ext>
            </a:extLst>
          </p:cNvPr>
          <p:cNvSpPr/>
          <p:nvPr/>
        </p:nvSpPr>
        <p:spPr>
          <a:xfrm>
            <a:off x="1855830" y="2011965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4" name="Volný tvar: obrazec 12373">
            <a:extLst>
              <a:ext uri="{FF2B5EF4-FFF2-40B4-BE49-F238E27FC236}">
                <a16:creationId xmlns:a16="http://schemas.microsoft.com/office/drawing/2014/main" id="{861015D6-2F35-A5B3-B0D3-EB87F4166B67}"/>
              </a:ext>
            </a:extLst>
          </p:cNvPr>
          <p:cNvSpPr/>
          <p:nvPr/>
        </p:nvSpPr>
        <p:spPr>
          <a:xfrm>
            <a:off x="2528018" y="1787206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5" name="Volný tvar: obrazec 12374">
            <a:extLst>
              <a:ext uri="{FF2B5EF4-FFF2-40B4-BE49-F238E27FC236}">
                <a16:creationId xmlns:a16="http://schemas.microsoft.com/office/drawing/2014/main" id="{21E8A819-D85D-6B94-BBDA-6A2F3C5A3E1E}"/>
              </a:ext>
            </a:extLst>
          </p:cNvPr>
          <p:cNvSpPr/>
          <p:nvPr/>
        </p:nvSpPr>
        <p:spPr>
          <a:xfrm>
            <a:off x="2017478" y="2332005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6" name="Volný tvar: obrazec 12375">
            <a:extLst>
              <a:ext uri="{FF2B5EF4-FFF2-40B4-BE49-F238E27FC236}">
                <a16:creationId xmlns:a16="http://schemas.microsoft.com/office/drawing/2014/main" id="{3BF14515-6776-DEFE-DCD7-2ADFD7C22739}"/>
              </a:ext>
            </a:extLst>
          </p:cNvPr>
          <p:cNvSpPr/>
          <p:nvPr/>
        </p:nvSpPr>
        <p:spPr>
          <a:xfrm>
            <a:off x="1547755" y="2309145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7" name="Volný tvar: obrazec 12376">
            <a:extLst>
              <a:ext uri="{FF2B5EF4-FFF2-40B4-BE49-F238E27FC236}">
                <a16:creationId xmlns:a16="http://schemas.microsoft.com/office/drawing/2014/main" id="{00695DCF-20EF-16BB-4839-44E67C8F4F13}"/>
              </a:ext>
            </a:extLst>
          </p:cNvPr>
          <p:cNvSpPr/>
          <p:nvPr/>
        </p:nvSpPr>
        <p:spPr>
          <a:xfrm>
            <a:off x="3770078" y="1767881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8" name="Volný tvar: obrazec 12377">
            <a:extLst>
              <a:ext uri="{FF2B5EF4-FFF2-40B4-BE49-F238E27FC236}">
                <a16:creationId xmlns:a16="http://schemas.microsoft.com/office/drawing/2014/main" id="{6E2DB246-5FB6-AE06-32F7-07DB5B3C4A8F}"/>
              </a:ext>
            </a:extLst>
          </p:cNvPr>
          <p:cNvSpPr/>
          <p:nvPr/>
        </p:nvSpPr>
        <p:spPr>
          <a:xfrm>
            <a:off x="3533858" y="2293905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9" name="Volný tvar: obrazec 12378">
            <a:extLst>
              <a:ext uri="{FF2B5EF4-FFF2-40B4-BE49-F238E27FC236}">
                <a16:creationId xmlns:a16="http://schemas.microsoft.com/office/drawing/2014/main" id="{99C54216-9BC9-A933-A55C-2EB542A2BFAD}"/>
              </a:ext>
            </a:extLst>
          </p:cNvPr>
          <p:cNvSpPr/>
          <p:nvPr/>
        </p:nvSpPr>
        <p:spPr>
          <a:xfrm>
            <a:off x="1224484" y="3579748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0" name="Volný tvar: obrazec 12379">
            <a:extLst>
              <a:ext uri="{FF2B5EF4-FFF2-40B4-BE49-F238E27FC236}">
                <a16:creationId xmlns:a16="http://schemas.microsoft.com/office/drawing/2014/main" id="{8DF65BED-6198-35F7-17EF-F10813F1C42B}"/>
              </a:ext>
            </a:extLst>
          </p:cNvPr>
          <p:cNvSpPr/>
          <p:nvPr/>
        </p:nvSpPr>
        <p:spPr>
          <a:xfrm>
            <a:off x="2009858" y="4374165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1" name="Volný tvar: obrazec 12380">
            <a:extLst>
              <a:ext uri="{FF2B5EF4-FFF2-40B4-BE49-F238E27FC236}">
                <a16:creationId xmlns:a16="http://schemas.microsoft.com/office/drawing/2014/main" id="{011C3E24-2D4B-17F1-BDC0-7B40C2CA8180}"/>
              </a:ext>
            </a:extLst>
          </p:cNvPr>
          <p:cNvSpPr/>
          <p:nvPr/>
        </p:nvSpPr>
        <p:spPr>
          <a:xfrm>
            <a:off x="1880318" y="3807712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2" name="Volný tvar: obrazec 12381">
            <a:extLst>
              <a:ext uri="{FF2B5EF4-FFF2-40B4-BE49-F238E27FC236}">
                <a16:creationId xmlns:a16="http://schemas.microsoft.com/office/drawing/2014/main" id="{2657E8F8-A5E1-CFDA-A347-4A687DCAB49C}"/>
              </a:ext>
            </a:extLst>
          </p:cNvPr>
          <p:cNvSpPr/>
          <p:nvPr/>
        </p:nvSpPr>
        <p:spPr>
          <a:xfrm>
            <a:off x="2740507" y="4191285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3" name="Volný tvar: obrazec 12382">
            <a:extLst>
              <a:ext uri="{FF2B5EF4-FFF2-40B4-BE49-F238E27FC236}">
                <a16:creationId xmlns:a16="http://schemas.microsoft.com/office/drawing/2014/main" id="{0274DB46-3FB6-16C9-3463-279CDF135A31}"/>
              </a:ext>
            </a:extLst>
          </p:cNvPr>
          <p:cNvSpPr/>
          <p:nvPr/>
        </p:nvSpPr>
        <p:spPr>
          <a:xfrm>
            <a:off x="3419558" y="4290345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4" name="Volný tvar: obrazec 12383">
            <a:extLst>
              <a:ext uri="{FF2B5EF4-FFF2-40B4-BE49-F238E27FC236}">
                <a16:creationId xmlns:a16="http://schemas.microsoft.com/office/drawing/2014/main" id="{2682C5E1-A722-9CCE-6B81-75C670A51EEC}"/>
              </a:ext>
            </a:extLst>
          </p:cNvPr>
          <p:cNvSpPr/>
          <p:nvPr/>
        </p:nvSpPr>
        <p:spPr>
          <a:xfrm>
            <a:off x="4053032" y="3360705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5" name="Volný tvar: obrazec 12384">
            <a:extLst>
              <a:ext uri="{FF2B5EF4-FFF2-40B4-BE49-F238E27FC236}">
                <a16:creationId xmlns:a16="http://schemas.microsoft.com/office/drawing/2014/main" id="{F84643FA-8520-F897-B976-45512E8D5BE4}"/>
              </a:ext>
            </a:extLst>
          </p:cNvPr>
          <p:cNvSpPr/>
          <p:nvPr/>
        </p:nvSpPr>
        <p:spPr>
          <a:xfrm>
            <a:off x="4775493" y="4869180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6" name="Volný tvar: obrazec 12385">
            <a:extLst>
              <a:ext uri="{FF2B5EF4-FFF2-40B4-BE49-F238E27FC236}">
                <a16:creationId xmlns:a16="http://schemas.microsoft.com/office/drawing/2014/main" id="{97AD2C3C-ED83-166C-10E1-E298A468D505}"/>
              </a:ext>
            </a:extLst>
          </p:cNvPr>
          <p:cNvSpPr/>
          <p:nvPr/>
        </p:nvSpPr>
        <p:spPr>
          <a:xfrm>
            <a:off x="4669238" y="1341405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2387" name="Volný tvar: obrazec 12386">
            <a:extLst>
              <a:ext uri="{FF2B5EF4-FFF2-40B4-BE49-F238E27FC236}">
                <a16:creationId xmlns:a16="http://schemas.microsoft.com/office/drawing/2014/main" id="{509572CA-32A6-992F-654C-C70E461A3690}"/>
              </a:ext>
            </a:extLst>
          </p:cNvPr>
          <p:cNvSpPr/>
          <p:nvPr/>
        </p:nvSpPr>
        <p:spPr>
          <a:xfrm>
            <a:off x="4445544" y="1163194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8" name="Volný tvar: obrazec 12387">
            <a:extLst>
              <a:ext uri="{FF2B5EF4-FFF2-40B4-BE49-F238E27FC236}">
                <a16:creationId xmlns:a16="http://schemas.microsoft.com/office/drawing/2014/main" id="{A703CBB9-A56A-AF44-D03B-094550CE0C8F}"/>
              </a:ext>
            </a:extLst>
          </p:cNvPr>
          <p:cNvSpPr/>
          <p:nvPr/>
        </p:nvSpPr>
        <p:spPr>
          <a:xfrm>
            <a:off x="6185618" y="1227105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9" name="Volný tvar: obrazec 12388">
            <a:extLst>
              <a:ext uri="{FF2B5EF4-FFF2-40B4-BE49-F238E27FC236}">
                <a16:creationId xmlns:a16="http://schemas.microsoft.com/office/drawing/2014/main" id="{2F421D71-F359-B192-6CD1-72CBFA50A851}"/>
              </a:ext>
            </a:extLst>
          </p:cNvPr>
          <p:cNvSpPr/>
          <p:nvPr/>
        </p:nvSpPr>
        <p:spPr>
          <a:xfrm>
            <a:off x="5506943" y="1394745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0" name="Volný tvar: obrazec 12389">
            <a:extLst>
              <a:ext uri="{FF2B5EF4-FFF2-40B4-BE49-F238E27FC236}">
                <a16:creationId xmlns:a16="http://schemas.microsoft.com/office/drawing/2014/main" id="{5E0CDBC5-425D-B5CD-BC9F-3469FE02C5DB}"/>
              </a:ext>
            </a:extLst>
          </p:cNvPr>
          <p:cNvSpPr/>
          <p:nvPr/>
        </p:nvSpPr>
        <p:spPr>
          <a:xfrm>
            <a:off x="5896058" y="2873025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1" name="Volný tvar: obrazec 12390">
            <a:extLst>
              <a:ext uri="{FF2B5EF4-FFF2-40B4-BE49-F238E27FC236}">
                <a16:creationId xmlns:a16="http://schemas.microsoft.com/office/drawing/2014/main" id="{82900617-8B87-54E4-481C-7D94CC1E5584}"/>
              </a:ext>
            </a:extLst>
          </p:cNvPr>
          <p:cNvSpPr/>
          <p:nvPr/>
        </p:nvSpPr>
        <p:spPr>
          <a:xfrm>
            <a:off x="5675078" y="4176045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2" name="Volný tvar: obrazec 12391">
            <a:extLst>
              <a:ext uri="{FF2B5EF4-FFF2-40B4-BE49-F238E27FC236}">
                <a16:creationId xmlns:a16="http://schemas.microsoft.com/office/drawing/2014/main" id="{92427BBE-BC87-F3F8-DA51-F563E75F782A}"/>
              </a:ext>
            </a:extLst>
          </p:cNvPr>
          <p:cNvSpPr/>
          <p:nvPr/>
        </p:nvSpPr>
        <p:spPr>
          <a:xfrm>
            <a:off x="4806398" y="3962685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3" name="TextovéPole 12392">
            <a:extLst>
              <a:ext uri="{FF2B5EF4-FFF2-40B4-BE49-F238E27FC236}">
                <a16:creationId xmlns:a16="http://schemas.microsoft.com/office/drawing/2014/main" id="{43475F35-7487-6EAB-9CDC-6CF9D32514F6}"/>
              </a:ext>
            </a:extLst>
          </p:cNvPr>
          <p:cNvSpPr txBox="1"/>
          <p:nvPr/>
        </p:nvSpPr>
        <p:spPr>
          <a:xfrm rot="20119129">
            <a:off x="1847238" y="1263047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4" name="TextovéPole 12393">
            <a:extLst>
              <a:ext uri="{FF2B5EF4-FFF2-40B4-BE49-F238E27FC236}">
                <a16:creationId xmlns:a16="http://schemas.microsoft.com/office/drawing/2014/main" id="{81F33052-9BF4-12BC-E2FD-BD57DD0EF803}"/>
              </a:ext>
            </a:extLst>
          </p:cNvPr>
          <p:cNvSpPr txBox="1"/>
          <p:nvPr/>
        </p:nvSpPr>
        <p:spPr>
          <a:xfrm rot="20713775">
            <a:off x="1379469" y="3493528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5" name="TextovéPole 12394">
            <a:extLst>
              <a:ext uri="{FF2B5EF4-FFF2-40B4-BE49-F238E27FC236}">
                <a16:creationId xmlns:a16="http://schemas.microsoft.com/office/drawing/2014/main" id="{E4C8D3E7-BC34-2137-3557-BF5B297D6A8E}"/>
              </a:ext>
            </a:extLst>
          </p:cNvPr>
          <p:cNvSpPr txBox="1"/>
          <p:nvPr/>
        </p:nvSpPr>
        <p:spPr>
          <a:xfrm rot="21445809">
            <a:off x="3277383" y="1592284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6" name="TextovéPole 12395">
            <a:extLst>
              <a:ext uri="{FF2B5EF4-FFF2-40B4-BE49-F238E27FC236}">
                <a16:creationId xmlns:a16="http://schemas.microsoft.com/office/drawing/2014/main" id="{B838E839-B815-DC24-E22C-2ADB97E94E57}"/>
              </a:ext>
            </a:extLst>
          </p:cNvPr>
          <p:cNvSpPr txBox="1"/>
          <p:nvPr/>
        </p:nvSpPr>
        <p:spPr>
          <a:xfrm>
            <a:off x="1322192" y="4620579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7" name="TextovéPole 12396">
            <a:extLst>
              <a:ext uri="{FF2B5EF4-FFF2-40B4-BE49-F238E27FC236}">
                <a16:creationId xmlns:a16="http://schemas.microsoft.com/office/drawing/2014/main" id="{853029B3-7D50-BC89-13AD-10EB64F08F9B}"/>
              </a:ext>
            </a:extLst>
          </p:cNvPr>
          <p:cNvSpPr txBox="1"/>
          <p:nvPr/>
        </p:nvSpPr>
        <p:spPr>
          <a:xfrm rot="21405423">
            <a:off x="3074873" y="355023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8" name="TextovéPole 12397">
            <a:extLst>
              <a:ext uri="{FF2B5EF4-FFF2-40B4-BE49-F238E27FC236}">
                <a16:creationId xmlns:a16="http://schemas.microsoft.com/office/drawing/2014/main" id="{EE89751A-4663-2BF0-688F-9D13C791579B}"/>
              </a:ext>
            </a:extLst>
          </p:cNvPr>
          <p:cNvSpPr txBox="1"/>
          <p:nvPr/>
        </p:nvSpPr>
        <p:spPr>
          <a:xfrm>
            <a:off x="2651894" y="53547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9" name="TextovéPole 12398">
            <a:extLst>
              <a:ext uri="{FF2B5EF4-FFF2-40B4-BE49-F238E27FC236}">
                <a16:creationId xmlns:a16="http://schemas.microsoft.com/office/drawing/2014/main" id="{52C4B341-5C8D-116D-A4FA-B8EA719F0C9C}"/>
              </a:ext>
            </a:extLst>
          </p:cNvPr>
          <p:cNvSpPr txBox="1"/>
          <p:nvPr/>
        </p:nvSpPr>
        <p:spPr>
          <a:xfrm>
            <a:off x="4218355" y="3258389"/>
            <a:ext cx="9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Hell</a:t>
            </a:r>
          </a:p>
        </p:txBody>
      </p:sp>
      <p:sp>
        <p:nvSpPr>
          <p:cNvPr id="12400" name="TextovéPole 12399">
            <a:extLst>
              <a:ext uri="{FF2B5EF4-FFF2-40B4-BE49-F238E27FC236}">
                <a16:creationId xmlns:a16="http://schemas.microsoft.com/office/drawing/2014/main" id="{CABEDD81-20B7-533A-BDDD-95F5A1C14EBD}"/>
              </a:ext>
            </a:extLst>
          </p:cNvPr>
          <p:cNvSpPr txBox="1"/>
          <p:nvPr/>
        </p:nvSpPr>
        <p:spPr>
          <a:xfrm>
            <a:off x="5505330" y="72064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1" name="TextovéPole 12400">
            <a:extLst>
              <a:ext uri="{FF2B5EF4-FFF2-40B4-BE49-F238E27FC236}">
                <a16:creationId xmlns:a16="http://schemas.microsoft.com/office/drawing/2014/main" id="{3F14FBA3-553E-66F8-1328-F91BC76D185F}"/>
              </a:ext>
            </a:extLst>
          </p:cNvPr>
          <p:cNvSpPr txBox="1"/>
          <p:nvPr/>
        </p:nvSpPr>
        <p:spPr>
          <a:xfrm>
            <a:off x="4422628" y="48676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2" name="TextovéPole 12401">
            <a:extLst>
              <a:ext uri="{FF2B5EF4-FFF2-40B4-BE49-F238E27FC236}">
                <a16:creationId xmlns:a16="http://schemas.microsoft.com/office/drawing/2014/main" id="{9E96E90A-8144-ED0B-E67B-290C5F24A8E8}"/>
              </a:ext>
            </a:extLst>
          </p:cNvPr>
          <p:cNvSpPr txBox="1"/>
          <p:nvPr/>
        </p:nvSpPr>
        <p:spPr>
          <a:xfrm>
            <a:off x="4917519" y="538694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403" name="TextovéPole 12402">
            <a:extLst>
              <a:ext uri="{FF2B5EF4-FFF2-40B4-BE49-F238E27FC236}">
                <a16:creationId xmlns:a16="http://schemas.microsoft.com/office/drawing/2014/main" id="{6BF3EDCC-64D7-E6C5-B145-529C3B65E270}"/>
              </a:ext>
            </a:extLst>
          </p:cNvPr>
          <p:cNvSpPr txBox="1"/>
          <p:nvPr/>
        </p:nvSpPr>
        <p:spPr>
          <a:xfrm>
            <a:off x="5902327" y="3793892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404" name="TextovéPole 12403">
            <a:extLst>
              <a:ext uri="{FF2B5EF4-FFF2-40B4-BE49-F238E27FC236}">
                <a16:creationId xmlns:a16="http://schemas.microsoft.com/office/drawing/2014/main" id="{2787208B-A8BE-D0B6-1ECF-BE969D6C5CE1}"/>
              </a:ext>
            </a:extLst>
          </p:cNvPr>
          <p:cNvSpPr txBox="1"/>
          <p:nvPr/>
        </p:nvSpPr>
        <p:spPr>
          <a:xfrm>
            <a:off x="6328402" y="27640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2405" name="TextovéPole 12404">
            <a:extLst>
              <a:ext uri="{FF2B5EF4-FFF2-40B4-BE49-F238E27FC236}">
                <a16:creationId xmlns:a16="http://schemas.microsoft.com/office/drawing/2014/main" id="{22597E6B-BD3C-6251-BB75-B8A189BF8582}"/>
              </a:ext>
            </a:extLst>
          </p:cNvPr>
          <p:cNvSpPr txBox="1"/>
          <p:nvPr/>
        </p:nvSpPr>
        <p:spPr>
          <a:xfrm>
            <a:off x="2793804" y="1769121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accent6">
                  <a:lumMod val="50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406" name="TextovéPole 12405">
            <a:extLst>
              <a:ext uri="{FF2B5EF4-FFF2-40B4-BE49-F238E27FC236}">
                <a16:creationId xmlns:a16="http://schemas.microsoft.com/office/drawing/2014/main" id="{98DB3713-269F-4E40-C60C-213BA0DAE3C2}"/>
              </a:ext>
            </a:extLst>
          </p:cNvPr>
          <p:cNvSpPr txBox="1"/>
          <p:nvPr/>
        </p:nvSpPr>
        <p:spPr>
          <a:xfrm>
            <a:off x="1546053" y="235961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407" name="TextovéPole 12406">
            <a:extLst>
              <a:ext uri="{FF2B5EF4-FFF2-40B4-BE49-F238E27FC236}">
                <a16:creationId xmlns:a16="http://schemas.microsoft.com/office/drawing/2014/main" id="{86CBA826-E3FF-8C5D-39E7-7327D9443777}"/>
              </a:ext>
            </a:extLst>
          </p:cNvPr>
          <p:cNvSpPr txBox="1"/>
          <p:nvPr/>
        </p:nvSpPr>
        <p:spPr>
          <a:xfrm>
            <a:off x="2304621" y="234598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408" name="TextovéPole 12407">
            <a:extLst>
              <a:ext uri="{FF2B5EF4-FFF2-40B4-BE49-F238E27FC236}">
                <a16:creationId xmlns:a16="http://schemas.microsoft.com/office/drawing/2014/main" id="{3E18D31C-68C9-659D-DE1A-FAD238D4212C}"/>
              </a:ext>
            </a:extLst>
          </p:cNvPr>
          <p:cNvSpPr txBox="1"/>
          <p:nvPr/>
        </p:nvSpPr>
        <p:spPr>
          <a:xfrm>
            <a:off x="1099106" y="387067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409" name="TextovéPole 12408">
            <a:extLst>
              <a:ext uri="{FF2B5EF4-FFF2-40B4-BE49-F238E27FC236}">
                <a16:creationId xmlns:a16="http://schemas.microsoft.com/office/drawing/2014/main" id="{9FDCD656-12B9-42CC-0D15-79F4DD7B86C2}"/>
              </a:ext>
            </a:extLst>
          </p:cNvPr>
          <p:cNvSpPr txBox="1"/>
          <p:nvPr/>
        </p:nvSpPr>
        <p:spPr>
          <a:xfrm>
            <a:off x="2585430" y="4581993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accent6">
                  <a:lumMod val="50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410" name="TextovéPole 12409">
            <a:extLst>
              <a:ext uri="{FF2B5EF4-FFF2-40B4-BE49-F238E27FC236}">
                <a16:creationId xmlns:a16="http://schemas.microsoft.com/office/drawing/2014/main" id="{0F111C07-1C09-0F80-253F-5DFF1F7E04A0}"/>
              </a:ext>
            </a:extLst>
          </p:cNvPr>
          <p:cNvSpPr txBox="1"/>
          <p:nvPr/>
        </p:nvSpPr>
        <p:spPr>
          <a:xfrm>
            <a:off x="2641204" y="322470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411" name="TextovéPole 12410">
            <a:extLst>
              <a:ext uri="{FF2B5EF4-FFF2-40B4-BE49-F238E27FC236}">
                <a16:creationId xmlns:a16="http://schemas.microsoft.com/office/drawing/2014/main" id="{AB67B893-9E07-9EC0-900F-6693993E0F27}"/>
              </a:ext>
            </a:extLst>
          </p:cNvPr>
          <p:cNvSpPr txBox="1"/>
          <p:nvPr/>
        </p:nvSpPr>
        <p:spPr>
          <a:xfrm>
            <a:off x="2304620" y="385852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412" name="TextovéPole 12411">
            <a:extLst>
              <a:ext uri="{FF2B5EF4-FFF2-40B4-BE49-F238E27FC236}">
                <a16:creationId xmlns:a16="http://schemas.microsoft.com/office/drawing/2014/main" id="{424AFD1D-1DD0-0FE4-8DAA-8A43519E0EBA}"/>
              </a:ext>
            </a:extLst>
          </p:cNvPr>
          <p:cNvSpPr txBox="1"/>
          <p:nvPr/>
        </p:nvSpPr>
        <p:spPr>
          <a:xfrm>
            <a:off x="2977460" y="4761448"/>
            <a:ext cx="25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413" name="TextovéPole 12412">
            <a:extLst>
              <a:ext uri="{FF2B5EF4-FFF2-40B4-BE49-F238E27FC236}">
                <a16:creationId xmlns:a16="http://schemas.microsoft.com/office/drawing/2014/main" id="{34685E66-9BB2-4FF9-4026-A7563A781047}"/>
              </a:ext>
            </a:extLst>
          </p:cNvPr>
          <p:cNvSpPr txBox="1"/>
          <p:nvPr/>
        </p:nvSpPr>
        <p:spPr>
          <a:xfrm>
            <a:off x="3593958" y="47588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414" name="TextovéPole 12413">
            <a:extLst>
              <a:ext uri="{FF2B5EF4-FFF2-40B4-BE49-F238E27FC236}">
                <a16:creationId xmlns:a16="http://schemas.microsoft.com/office/drawing/2014/main" id="{488D3829-80E0-8727-90EA-481051DED644}"/>
              </a:ext>
            </a:extLst>
          </p:cNvPr>
          <p:cNvSpPr txBox="1"/>
          <p:nvPr/>
        </p:nvSpPr>
        <p:spPr>
          <a:xfrm>
            <a:off x="3890203" y="211912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415" name="TextovéPole 12414">
            <a:extLst>
              <a:ext uri="{FF2B5EF4-FFF2-40B4-BE49-F238E27FC236}">
                <a16:creationId xmlns:a16="http://schemas.microsoft.com/office/drawing/2014/main" id="{8EE7E5B7-E202-D9B0-0991-07A3D97BED60}"/>
              </a:ext>
            </a:extLst>
          </p:cNvPr>
          <p:cNvSpPr txBox="1"/>
          <p:nvPr/>
        </p:nvSpPr>
        <p:spPr>
          <a:xfrm>
            <a:off x="3563707" y="313972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416" name="TextovéPole 12415">
            <a:extLst>
              <a:ext uri="{FF2B5EF4-FFF2-40B4-BE49-F238E27FC236}">
                <a16:creationId xmlns:a16="http://schemas.microsoft.com/office/drawing/2014/main" id="{AFA09250-B66F-BFCD-C222-812C23A7077A}"/>
              </a:ext>
            </a:extLst>
          </p:cNvPr>
          <p:cNvSpPr txBox="1"/>
          <p:nvPr/>
        </p:nvSpPr>
        <p:spPr>
          <a:xfrm>
            <a:off x="4002544" y="36361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417" name="TextovéPole 12416">
            <a:extLst>
              <a:ext uri="{FF2B5EF4-FFF2-40B4-BE49-F238E27FC236}">
                <a16:creationId xmlns:a16="http://schemas.microsoft.com/office/drawing/2014/main" id="{78A7EDBF-2B7A-FB57-4DC3-63217A7BD0A4}"/>
              </a:ext>
            </a:extLst>
          </p:cNvPr>
          <p:cNvSpPr txBox="1"/>
          <p:nvPr/>
        </p:nvSpPr>
        <p:spPr>
          <a:xfrm>
            <a:off x="5014354" y="4696334"/>
            <a:ext cx="2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418" name="TextovéPole 12417">
            <a:extLst>
              <a:ext uri="{FF2B5EF4-FFF2-40B4-BE49-F238E27FC236}">
                <a16:creationId xmlns:a16="http://schemas.microsoft.com/office/drawing/2014/main" id="{F652CC74-EEC7-469F-72C1-451C05D7A5B9}"/>
              </a:ext>
            </a:extLst>
          </p:cNvPr>
          <p:cNvSpPr txBox="1"/>
          <p:nvPr/>
        </p:nvSpPr>
        <p:spPr>
          <a:xfrm>
            <a:off x="4475143" y="143512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419" name="TextovéPole 12418">
            <a:extLst>
              <a:ext uri="{FF2B5EF4-FFF2-40B4-BE49-F238E27FC236}">
                <a16:creationId xmlns:a16="http://schemas.microsoft.com/office/drawing/2014/main" id="{09018AF1-252C-848A-319D-1057FFCE9D1F}"/>
              </a:ext>
            </a:extLst>
          </p:cNvPr>
          <p:cNvSpPr txBox="1"/>
          <p:nvPr/>
        </p:nvSpPr>
        <p:spPr>
          <a:xfrm>
            <a:off x="6463978" y="140699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420" name="TextovéPole 12419">
            <a:extLst>
              <a:ext uri="{FF2B5EF4-FFF2-40B4-BE49-F238E27FC236}">
                <a16:creationId xmlns:a16="http://schemas.microsoft.com/office/drawing/2014/main" id="{A6A51C11-8345-1E3B-C74B-564EC6A2ADB2}"/>
              </a:ext>
            </a:extLst>
          </p:cNvPr>
          <p:cNvSpPr txBox="1"/>
          <p:nvPr/>
        </p:nvSpPr>
        <p:spPr>
          <a:xfrm>
            <a:off x="5080023" y="270249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421" name="TextovéPole 12420">
            <a:extLst>
              <a:ext uri="{FF2B5EF4-FFF2-40B4-BE49-F238E27FC236}">
                <a16:creationId xmlns:a16="http://schemas.microsoft.com/office/drawing/2014/main" id="{6DF20774-C1FA-B3BD-1BFA-D817CCA3D8EE}"/>
              </a:ext>
            </a:extLst>
          </p:cNvPr>
          <p:cNvSpPr txBox="1"/>
          <p:nvPr/>
        </p:nvSpPr>
        <p:spPr>
          <a:xfrm>
            <a:off x="5499718" y="314792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422" name="TextovéPole 12421">
            <a:extLst>
              <a:ext uri="{FF2B5EF4-FFF2-40B4-BE49-F238E27FC236}">
                <a16:creationId xmlns:a16="http://schemas.microsoft.com/office/drawing/2014/main" id="{8A7BDC59-7868-BFDE-BF40-A430DE192213}"/>
              </a:ext>
            </a:extLst>
          </p:cNvPr>
          <p:cNvSpPr txBox="1"/>
          <p:nvPr/>
        </p:nvSpPr>
        <p:spPr>
          <a:xfrm>
            <a:off x="6851019" y="34445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423" name="TextovéPole 12422">
            <a:extLst>
              <a:ext uri="{FF2B5EF4-FFF2-40B4-BE49-F238E27FC236}">
                <a16:creationId xmlns:a16="http://schemas.microsoft.com/office/drawing/2014/main" id="{3EF42D3C-7E19-0839-029A-E05B5B79C39F}"/>
              </a:ext>
            </a:extLst>
          </p:cNvPr>
          <p:cNvSpPr txBox="1"/>
          <p:nvPr/>
        </p:nvSpPr>
        <p:spPr>
          <a:xfrm>
            <a:off x="4845019" y="428006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424" name="TextovéPole 12423">
            <a:extLst>
              <a:ext uri="{FF2B5EF4-FFF2-40B4-BE49-F238E27FC236}">
                <a16:creationId xmlns:a16="http://schemas.microsoft.com/office/drawing/2014/main" id="{3DB66BF6-7E65-67F9-B961-A69E58FD6C3D}"/>
              </a:ext>
            </a:extLst>
          </p:cNvPr>
          <p:cNvSpPr txBox="1"/>
          <p:nvPr/>
        </p:nvSpPr>
        <p:spPr>
          <a:xfrm>
            <a:off x="5726801" y="46583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22530" name="Picture 2" descr="Krusk | Eberron Wiki | Fandom">
            <a:extLst>
              <a:ext uri="{FF2B5EF4-FFF2-40B4-BE49-F238E27FC236}">
                <a16:creationId xmlns:a16="http://schemas.microsoft.com/office/drawing/2014/main" id="{B33FF08D-B089-9096-2942-5C5BF4224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99" b="94523" l="4000" r="94000">
                        <a14:foregroundMark x1="42000" y1="9546" x2="42000" y2="9546"/>
                        <a14:foregroundMark x1="44400" y1="7355" x2="44400" y2="7355"/>
                        <a14:foregroundMark x1="44400" y1="7355" x2="44400" y2="7355"/>
                        <a14:foregroundMark x1="11200" y1="37715" x2="15200" y2="55869"/>
                        <a14:foregroundMark x1="4000" y1="43975" x2="6400" y2="56495"/>
                        <a14:foregroundMark x1="24400" y1="90610" x2="44000" y2="90610"/>
                        <a14:foregroundMark x1="44000" y1="90610" x2="80600" y2="87480"/>
                        <a14:foregroundMark x1="80600" y1="87480" x2="62600" y2="86541"/>
                        <a14:foregroundMark x1="62600" y1="86541" x2="74200" y2="85290"/>
                        <a14:foregroundMark x1="74200" y1="85290" x2="68800" y2="85290"/>
                        <a14:foregroundMark x1="92000" y1="39906" x2="91600" y2="39593"/>
                        <a14:foregroundMark x1="69600" y1="20814" x2="70800" y2="20501"/>
                        <a14:foregroundMark x1="92800" y1="38967" x2="90800" y2="43975"/>
                        <a14:foregroundMark x1="91200" y1="38341" x2="94000" y2="44601"/>
                        <a14:foregroundMark x1="76800" y1="92801" x2="23800" y2="94523"/>
                        <a14:foregroundMark x1="23800" y1="94523" x2="31200" y2="931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641">
            <a:off x="9688569" y="3890292"/>
            <a:ext cx="1358760" cy="173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779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24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24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2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2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24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24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24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24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124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124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12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12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24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24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 tmFilter="0, 0; .2, .5; .8, .5; 1, 0"/>
                                        <p:tgtEl>
                                          <p:spTgt spid="124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124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 tmFilter="0, 0; .2, .5; .8, .5; 1, 0"/>
                                        <p:tgtEl>
                                          <p:spTgt spid="124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250" autoRev="1" fill="hold"/>
                                        <p:tgtEl>
                                          <p:spTgt spid="124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 tmFilter="0, 0; .2, .5; .8, .5; 1, 0"/>
                                        <p:tgtEl>
                                          <p:spTgt spid="124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6" dur="250" autoRev="1" fill="hold"/>
                                        <p:tgtEl>
                                          <p:spTgt spid="124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73" grpId="0" animBg="1"/>
      <p:bldP spid="12374" grpId="0" animBg="1"/>
      <p:bldP spid="12375" grpId="0" animBg="1"/>
      <p:bldP spid="12376" grpId="0" animBg="1"/>
      <p:bldP spid="12377" grpId="0" animBg="1"/>
      <p:bldP spid="12378" grpId="0" animBg="1"/>
      <p:bldP spid="12379" grpId="0" animBg="1"/>
      <p:bldP spid="12380" grpId="0" animBg="1"/>
      <p:bldP spid="12381" grpId="0" animBg="1"/>
      <p:bldP spid="12382" grpId="0" animBg="1"/>
      <p:bldP spid="12383" grpId="0" animBg="1"/>
      <p:bldP spid="12384" grpId="0" animBg="1"/>
      <p:bldP spid="12385" grpId="0" animBg="1"/>
      <p:bldP spid="12386" grpId="0" animBg="1"/>
      <p:bldP spid="12387" grpId="0" animBg="1"/>
      <p:bldP spid="12388" grpId="0" animBg="1"/>
      <p:bldP spid="12389" grpId="0" animBg="1"/>
      <p:bldP spid="12390" grpId="0" animBg="1"/>
      <p:bldP spid="12391" grpId="0" animBg="1"/>
      <p:bldP spid="12392" grpId="0" animBg="1"/>
      <p:bldP spid="12405" grpId="0"/>
      <p:bldP spid="12405" grpId="1"/>
      <p:bldP spid="12407" grpId="0"/>
      <p:bldP spid="12407" grpId="1"/>
      <p:bldP spid="12409" grpId="0"/>
      <p:bldP spid="12409" grpId="1"/>
      <p:bldP spid="12412" grpId="0"/>
      <p:bldP spid="12412" grpId="1"/>
      <p:bldP spid="12413" grpId="0"/>
      <p:bldP spid="12413" grpId="1"/>
      <p:bldP spid="12417" grpId="0"/>
      <p:bldP spid="12417" grpId="1"/>
      <p:bldP spid="12418" grpId="0"/>
      <p:bldP spid="12418" grpId="1"/>
      <p:bldP spid="12419" grpId="0"/>
      <p:bldP spid="12419" grpId="1"/>
      <p:bldP spid="12421" grpId="0"/>
      <p:bldP spid="12421" grpId="1"/>
      <p:bldP spid="12424" grpId="0"/>
      <p:bldP spid="1242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F5971-5A8C-98A7-8E4A-036B77891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Wall old brick stone architecture background textured vector structure  material illustration bloc | Premium AI-generated vector">
            <a:extLst>
              <a:ext uri="{FF2B5EF4-FFF2-40B4-BE49-F238E27FC236}">
                <a16:creationId xmlns:a16="http://schemas.microsoft.com/office/drawing/2014/main" id="{66B022FC-819D-8F7B-F2FB-31A5E5C6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3950" y="-619245"/>
            <a:ext cx="14439900" cy="80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96" name="Skupina 11295">
            <a:extLst>
              <a:ext uri="{FF2B5EF4-FFF2-40B4-BE49-F238E27FC236}">
                <a16:creationId xmlns:a16="http://schemas.microsoft.com/office/drawing/2014/main" id="{19102A77-9444-8160-9990-F37A3389D4D2}"/>
              </a:ext>
            </a:extLst>
          </p:cNvPr>
          <p:cNvGrpSpPr/>
          <p:nvPr/>
        </p:nvGrpSpPr>
        <p:grpSpPr>
          <a:xfrm>
            <a:off x="822091" y="562427"/>
            <a:ext cx="8045752" cy="5748868"/>
            <a:chOff x="220654" y="406399"/>
            <a:chExt cx="8045752" cy="5748868"/>
          </a:xfrm>
        </p:grpSpPr>
        <p:pic>
          <p:nvPicPr>
            <p:cNvPr id="11297" name="Picture 4" descr="Currently writing a fantasy novel with a whole sketchbook worth of lore and  world building behind it. First ever official map, recreated in Procreate  for quality. Dotted lines to separate regions. How">
              <a:extLst>
                <a:ext uri="{FF2B5EF4-FFF2-40B4-BE49-F238E27FC236}">
                  <a16:creationId xmlns:a16="http://schemas.microsoft.com/office/drawing/2014/main" id="{973E22B6-D427-3C65-B0B3-7028D0F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4" y="406399"/>
              <a:ext cx="8045752" cy="5748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98" name="Obdélník 11297">
              <a:extLst>
                <a:ext uri="{FF2B5EF4-FFF2-40B4-BE49-F238E27FC236}">
                  <a16:creationId xmlns:a16="http://schemas.microsoft.com/office/drawing/2014/main" id="{2BDA25B3-04CC-7ADB-21C9-65DC9839CEFE}"/>
                </a:ext>
              </a:extLst>
            </p:cNvPr>
            <p:cNvSpPr/>
            <p:nvPr/>
          </p:nvSpPr>
          <p:spPr>
            <a:xfrm>
              <a:off x="3600106" y="25336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299" name="Obdélník 11298">
              <a:extLst>
                <a:ext uri="{FF2B5EF4-FFF2-40B4-BE49-F238E27FC236}">
                  <a16:creationId xmlns:a16="http://schemas.microsoft.com/office/drawing/2014/main" id="{E4FE9AAF-6FEE-F276-49AF-1FB29C298FA7}"/>
                </a:ext>
              </a:extLst>
            </p:cNvPr>
            <p:cNvSpPr/>
            <p:nvPr/>
          </p:nvSpPr>
          <p:spPr>
            <a:xfrm>
              <a:off x="4634666" y="156623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0" name="Obdélník 11299">
              <a:extLst>
                <a:ext uri="{FF2B5EF4-FFF2-40B4-BE49-F238E27FC236}">
                  <a16:creationId xmlns:a16="http://schemas.microsoft.com/office/drawing/2014/main" id="{1050104A-905A-3195-18BE-DB9B8C86FEC8}"/>
                </a:ext>
              </a:extLst>
            </p:cNvPr>
            <p:cNvSpPr/>
            <p:nvPr/>
          </p:nvSpPr>
          <p:spPr>
            <a:xfrm>
              <a:off x="3890097" y="1763713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1" name="Obdélník 11300">
              <a:extLst>
                <a:ext uri="{FF2B5EF4-FFF2-40B4-BE49-F238E27FC236}">
                  <a16:creationId xmlns:a16="http://schemas.microsoft.com/office/drawing/2014/main" id="{654BEB46-9AA4-2C9B-3542-E4B75C6626EB}"/>
                </a:ext>
              </a:extLst>
            </p:cNvPr>
            <p:cNvSpPr/>
            <p:nvPr/>
          </p:nvSpPr>
          <p:spPr>
            <a:xfrm>
              <a:off x="5468996" y="1963579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2" name="Obdélník 11301">
              <a:extLst>
                <a:ext uri="{FF2B5EF4-FFF2-40B4-BE49-F238E27FC236}">
                  <a16:creationId xmlns:a16="http://schemas.microsoft.com/office/drawing/2014/main" id="{9D488CDF-E319-6D4B-779C-5EA26B402978}"/>
                </a:ext>
              </a:extLst>
            </p:cNvPr>
            <p:cNvSpPr/>
            <p:nvPr/>
          </p:nvSpPr>
          <p:spPr>
            <a:xfrm>
              <a:off x="4327595" y="3546947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3" name="Obdélník 11302">
              <a:extLst>
                <a:ext uri="{FF2B5EF4-FFF2-40B4-BE49-F238E27FC236}">
                  <a16:creationId xmlns:a16="http://schemas.microsoft.com/office/drawing/2014/main" id="{55C7B0F1-3CFA-27C5-7B1F-E81EC7EC2BDA}"/>
                </a:ext>
              </a:extLst>
            </p:cNvPr>
            <p:cNvSpPr/>
            <p:nvPr/>
          </p:nvSpPr>
          <p:spPr>
            <a:xfrm>
              <a:off x="3729231" y="3338936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4" name="Obdélník 11303">
              <a:extLst>
                <a:ext uri="{FF2B5EF4-FFF2-40B4-BE49-F238E27FC236}">
                  <a16:creationId xmlns:a16="http://schemas.microsoft.com/office/drawing/2014/main" id="{B576D582-B737-9D2C-05D3-6C799B33E224}"/>
                </a:ext>
              </a:extLst>
            </p:cNvPr>
            <p:cNvSpPr/>
            <p:nvPr/>
          </p:nvSpPr>
          <p:spPr>
            <a:xfrm>
              <a:off x="3091087" y="3144115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5" name="Obdélník 11304">
              <a:extLst>
                <a:ext uri="{FF2B5EF4-FFF2-40B4-BE49-F238E27FC236}">
                  <a16:creationId xmlns:a16="http://schemas.microsoft.com/office/drawing/2014/main" id="{24FEB854-3812-B596-B450-0E5EAC58324C}"/>
                </a:ext>
              </a:extLst>
            </p:cNvPr>
            <p:cNvSpPr/>
            <p:nvPr/>
          </p:nvSpPr>
          <p:spPr>
            <a:xfrm>
              <a:off x="2767971" y="272384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6" name="Obdélník 11305">
              <a:extLst>
                <a:ext uri="{FF2B5EF4-FFF2-40B4-BE49-F238E27FC236}">
                  <a16:creationId xmlns:a16="http://schemas.microsoft.com/office/drawing/2014/main" id="{0C9C5CFE-69A1-B149-F24D-54AF8D223038}"/>
                </a:ext>
              </a:extLst>
            </p:cNvPr>
            <p:cNvSpPr/>
            <p:nvPr/>
          </p:nvSpPr>
          <p:spPr>
            <a:xfrm>
              <a:off x="2396090" y="286940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7" name="Obdélník 11306">
              <a:extLst>
                <a:ext uri="{FF2B5EF4-FFF2-40B4-BE49-F238E27FC236}">
                  <a16:creationId xmlns:a16="http://schemas.microsoft.com/office/drawing/2014/main" id="{A47D935F-8E11-5141-E33E-BB5BF5344828}"/>
                </a:ext>
              </a:extLst>
            </p:cNvPr>
            <p:cNvSpPr/>
            <p:nvPr/>
          </p:nvSpPr>
          <p:spPr>
            <a:xfrm>
              <a:off x="1892429" y="2836238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8" name="Obdélník 11307">
              <a:extLst>
                <a:ext uri="{FF2B5EF4-FFF2-40B4-BE49-F238E27FC236}">
                  <a16:creationId xmlns:a16="http://schemas.microsoft.com/office/drawing/2014/main" id="{C8B07B87-B343-CFA9-C353-E068CD58E090}"/>
                </a:ext>
              </a:extLst>
            </p:cNvPr>
            <p:cNvSpPr/>
            <p:nvPr/>
          </p:nvSpPr>
          <p:spPr>
            <a:xfrm>
              <a:off x="5862520" y="227265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09" name="Obdélník 11308">
              <a:extLst>
                <a:ext uri="{FF2B5EF4-FFF2-40B4-BE49-F238E27FC236}">
                  <a16:creationId xmlns:a16="http://schemas.microsoft.com/office/drawing/2014/main" id="{F57A72DC-7961-7917-2EB8-2945EBD780F4}"/>
                </a:ext>
              </a:extLst>
            </p:cNvPr>
            <p:cNvSpPr/>
            <p:nvPr/>
          </p:nvSpPr>
          <p:spPr>
            <a:xfrm>
              <a:off x="5380046" y="2863532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0" name="Obdélník 11309">
              <a:extLst>
                <a:ext uri="{FF2B5EF4-FFF2-40B4-BE49-F238E27FC236}">
                  <a16:creationId xmlns:a16="http://schemas.microsoft.com/office/drawing/2014/main" id="{AE36B83A-A1CD-9758-E0AC-BF369CE7D677}"/>
                </a:ext>
              </a:extLst>
            </p:cNvPr>
            <p:cNvSpPr/>
            <p:nvPr/>
          </p:nvSpPr>
          <p:spPr>
            <a:xfrm>
              <a:off x="5422301" y="3440851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1" name="Obdélník 11310">
              <a:extLst>
                <a:ext uri="{FF2B5EF4-FFF2-40B4-BE49-F238E27FC236}">
                  <a16:creationId xmlns:a16="http://schemas.microsoft.com/office/drawing/2014/main" id="{EF1132A8-83FD-2F1B-02FA-E8DCFEB033E8}"/>
                </a:ext>
              </a:extLst>
            </p:cNvPr>
            <p:cNvSpPr/>
            <p:nvPr/>
          </p:nvSpPr>
          <p:spPr>
            <a:xfrm>
              <a:off x="3447706" y="2381250"/>
              <a:ext cx="791853" cy="705485"/>
            </a:xfrm>
            <a:prstGeom prst="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3" name="Obdélník: se zakulacenými rohy 11312">
              <a:extLst>
                <a:ext uri="{FF2B5EF4-FFF2-40B4-BE49-F238E27FC236}">
                  <a16:creationId xmlns:a16="http://schemas.microsoft.com/office/drawing/2014/main" id="{BCD980B1-9AFA-48C2-BFEC-0FA802AB2C39}"/>
                </a:ext>
              </a:extLst>
            </p:cNvPr>
            <p:cNvSpPr/>
            <p:nvPr/>
          </p:nvSpPr>
          <p:spPr>
            <a:xfrm rot="273533">
              <a:off x="5113199" y="4410925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4" name="Obdélník: se zakulacenými rohy 11313">
              <a:extLst>
                <a:ext uri="{FF2B5EF4-FFF2-40B4-BE49-F238E27FC236}">
                  <a16:creationId xmlns:a16="http://schemas.microsoft.com/office/drawing/2014/main" id="{1C53A690-FCD7-63F7-B475-6B40E1E8EC9E}"/>
                </a:ext>
              </a:extLst>
            </p:cNvPr>
            <p:cNvSpPr/>
            <p:nvPr/>
          </p:nvSpPr>
          <p:spPr>
            <a:xfrm rot="289691">
              <a:off x="5146041" y="4707763"/>
              <a:ext cx="52369" cy="202748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5" name="Obdélník: se zakulacenými rohy 11314">
              <a:extLst>
                <a:ext uri="{FF2B5EF4-FFF2-40B4-BE49-F238E27FC236}">
                  <a16:creationId xmlns:a16="http://schemas.microsoft.com/office/drawing/2014/main" id="{CC959C98-F987-5AE4-C0B7-BA9775537DFE}"/>
                </a:ext>
              </a:extLst>
            </p:cNvPr>
            <p:cNvSpPr/>
            <p:nvPr/>
          </p:nvSpPr>
          <p:spPr>
            <a:xfrm flipH="1">
              <a:off x="5163435" y="4919985"/>
              <a:ext cx="57548" cy="292543"/>
            </a:xfrm>
            <a:prstGeom prst="roundRect">
              <a:avLst/>
            </a:prstGeom>
            <a:solidFill>
              <a:srgbClr val="BC9E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6" name="Obdélník: se zakulacenými rohy 11315">
              <a:extLst>
                <a:ext uri="{FF2B5EF4-FFF2-40B4-BE49-F238E27FC236}">
                  <a16:creationId xmlns:a16="http://schemas.microsoft.com/office/drawing/2014/main" id="{F56B3A90-318E-E475-AFA6-A13A076654F5}"/>
                </a:ext>
              </a:extLst>
            </p:cNvPr>
            <p:cNvSpPr/>
            <p:nvPr/>
          </p:nvSpPr>
          <p:spPr>
            <a:xfrm rot="15713782">
              <a:off x="5130630" y="4122728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17" name="Obdélník: se zakulacenými rohy 11316">
              <a:extLst>
                <a:ext uri="{FF2B5EF4-FFF2-40B4-BE49-F238E27FC236}">
                  <a16:creationId xmlns:a16="http://schemas.microsoft.com/office/drawing/2014/main" id="{49996B2F-E158-19B6-F517-139277B227D8}"/>
                </a:ext>
              </a:extLst>
            </p:cNvPr>
            <p:cNvSpPr/>
            <p:nvPr/>
          </p:nvSpPr>
          <p:spPr>
            <a:xfrm rot="14921864">
              <a:off x="5355784" y="4057293"/>
              <a:ext cx="65609" cy="278785"/>
            </a:xfrm>
            <a:prstGeom prst="roundRect">
              <a:avLst/>
            </a:prstGeom>
            <a:solidFill>
              <a:srgbClr val="C6B0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229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86A312FE-8FFC-F204-9C70-DB3F96C91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951877" y="387212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619128C9-8FEA-C1F0-FAD7-71788C4E5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942215" y="256879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899A450F-6039-CBC5-7AB0-83773429C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088604" y="111935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63986809-20F5-FFCB-D4CC-6E4D16104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761679" y="520459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89C4FCC-CE55-B299-756D-87804368C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702513" y="47770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C3F3574-A85B-9208-6E6C-9C0B11000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656911" y="307275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52072B03-9364-D65D-056F-7EB717DF9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703487" y="20411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6392D0DB-1547-6991-F54B-D53DB60D0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99016" y="519458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741650C-A4E8-A961-5945-9A14F4F6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476063" y="406089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B534A831-83D3-6D1F-8FBF-A57F4B18E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29124" y="444355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E0BA84F-FFB1-75BE-D965-EF4559B0C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89611" y="332380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CFA584F-7E92-F609-3140-1F809B358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5977" y="16634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2" name="Volný tvar: obrazec 12291">
            <a:extLst>
              <a:ext uri="{FF2B5EF4-FFF2-40B4-BE49-F238E27FC236}">
                <a16:creationId xmlns:a16="http://schemas.microsoft.com/office/drawing/2014/main" id="{74029624-0836-39D9-4DF1-169E81C0DFD6}"/>
              </a:ext>
            </a:extLst>
          </p:cNvPr>
          <p:cNvSpPr/>
          <p:nvPr/>
        </p:nvSpPr>
        <p:spPr>
          <a:xfrm>
            <a:off x="2372002" y="2240280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3" name="Volný tvar: obrazec 12292">
            <a:extLst>
              <a:ext uri="{FF2B5EF4-FFF2-40B4-BE49-F238E27FC236}">
                <a16:creationId xmlns:a16="http://schemas.microsoft.com/office/drawing/2014/main" id="{998D9A12-FCB3-3414-6AF8-FCBD0A72CC61}"/>
              </a:ext>
            </a:extLst>
          </p:cNvPr>
          <p:cNvSpPr/>
          <p:nvPr/>
        </p:nvSpPr>
        <p:spPr>
          <a:xfrm>
            <a:off x="3044190" y="2015521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4" name="Volný tvar: obrazec 12293">
            <a:extLst>
              <a:ext uri="{FF2B5EF4-FFF2-40B4-BE49-F238E27FC236}">
                <a16:creationId xmlns:a16="http://schemas.microsoft.com/office/drawing/2014/main" id="{68E5AF84-8FCF-E9B8-8148-5FFAD925D79F}"/>
              </a:ext>
            </a:extLst>
          </p:cNvPr>
          <p:cNvSpPr/>
          <p:nvPr/>
        </p:nvSpPr>
        <p:spPr>
          <a:xfrm>
            <a:off x="2533650" y="2560320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5" name="Volný tvar: obrazec 12294">
            <a:extLst>
              <a:ext uri="{FF2B5EF4-FFF2-40B4-BE49-F238E27FC236}">
                <a16:creationId xmlns:a16="http://schemas.microsoft.com/office/drawing/2014/main" id="{8C0A4ABD-10CB-8547-6C70-3E605326ED52}"/>
              </a:ext>
            </a:extLst>
          </p:cNvPr>
          <p:cNvSpPr/>
          <p:nvPr/>
        </p:nvSpPr>
        <p:spPr>
          <a:xfrm>
            <a:off x="2063927" y="2537460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6" name="Volný tvar: obrazec 12295">
            <a:extLst>
              <a:ext uri="{FF2B5EF4-FFF2-40B4-BE49-F238E27FC236}">
                <a16:creationId xmlns:a16="http://schemas.microsoft.com/office/drawing/2014/main" id="{F152B718-FEE9-124A-99E0-9EB673E77EF7}"/>
              </a:ext>
            </a:extLst>
          </p:cNvPr>
          <p:cNvSpPr/>
          <p:nvPr/>
        </p:nvSpPr>
        <p:spPr>
          <a:xfrm>
            <a:off x="4286250" y="1996196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7" name="Volný tvar: obrazec 12296">
            <a:extLst>
              <a:ext uri="{FF2B5EF4-FFF2-40B4-BE49-F238E27FC236}">
                <a16:creationId xmlns:a16="http://schemas.microsoft.com/office/drawing/2014/main" id="{C51110E7-864E-6734-D827-247BE4B4C6F4}"/>
              </a:ext>
            </a:extLst>
          </p:cNvPr>
          <p:cNvSpPr/>
          <p:nvPr/>
        </p:nvSpPr>
        <p:spPr>
          <a:xfrm>
            <a:off x="4050030" y="2522220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8" name="Volný tvar: obrazec 12297">
            <a:extLst>
              <a:ext uri="{FF2B5EF4-FFF2-40B4-BE49-F238E27FC236}">
                <a16:creationId xmlns:a16="http://schemas.microsoft.com/office/drawing/2014/main" id="{B80CE6F9-A35D-E3BA-9DC8-6CD1FFE2CCB9}"/>
              </a:ext>
            </a:extLst>
          </p:cNvPr>
          <p:cNvSpPr/>
          <p:nvPr/>
        </p:nvSpPr>
        <p:spPr>
          <a:xfrm>
            <a:off x="1740656" y="3808063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299" name="Volný tvar: obrazec 12298">
            <a:extLst>
              <a:ext uri="{FF2B5EF4-FFF2-40B4-BE49-F238E27FC236}">
                <a16:creationId xmlns:a16="http://schemas.microsoft.com/office/drawing/2014/main" id="{38B55C68-A12A-6CEE-5A4E-F4A2EB2A176A}"/>
              </a:ext>
            </a:extLst>
          </p:cNvPr>
          <p:cNvSpPr/>
          <p:nvPr/>
        </p:nvSpPr>
        <p:spPr>
          <a:xfrm>
            <a:off x="2526030" y="4602480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0" name="Volný tvar: obrazec 12299">
            <a:extLst>
              <a:ext uri="{FF2B5EF4-FFF2-40B4-BE49-F238E27FC236}">
                <a16:creationId xmlns:a16="http://schemas.microsoft.com/office/drawing/2014/main" id="{8B3664BB-1072-B647-D032-DD3A16ADC5B8}"/>
              </a:ext>
            </a:extLst>
          </p:cNvPr>
          <p:cNvSpPr/>
          <p:nvPr/>
        </p:nvSpPr>
        <p:spPr>
          <a:xfrm>
            <a:off x="2396490" y="4036027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1" name="Volný tvar: obrazec 12300">
            <a:extLst>
              <a:ext uri="{FF2B5EF4-FFF2-40B4-BE49-F238E27FC236}">
                <a16:creationId xmlns:a16="http://schemas.microsoft.com/office/drawing/2014/main" id="{C5B214A7-D088-54C5-377E-30707A5496E1}"/>
              </a:ext>
            </a:extLst>
          </p:cNvPr>
          <p:cNvSpPr/>
          <p:nvPr/>
        </p:nvSpPr>
        <p:spPr>
          <a:xfrm>
            <a:off x="3256679" y="4419600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2" name="Volný tvar: obrazec 12301">
            <a:extLst>
              <a:ext uri="{FF2B5EF4-FFF2-40B4-BE49-F238E27FC236}">
                <a16:creationId xmlns:a16="http://schemas.microsoft.com/office/drawing/2014/main" id="{738AFB7F-2326-2BAC-C078-14A6480DB228}"/>
              </a:ext>
            </a:extLst>
          </p:cNvPr>
          <p:cNvSpPr/>
          <p:nvPr/>
        </p:nvSpPr>
        <p:spPr>
          <a:xfrm>
            <a:off x="3935730" y="4518660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3" name="Volný tvar: obrazec 12302">
            <a:extLst>
              <a:ext uri="{FF2B5EF4-FFF2-40B4-BE49-F238E27FC236}">
                <a16:creationId xmlns:a16="http://schemas.microsoft.com/office/drawing/2014/main" id="{49E637AE-6F25-AFDE-81CF-E944BF855715}"/>
              </a:ext>
            </a:extLst>
          </p:cNvPr>
          <p:cNvSpPr/>
          <p:nvPr/>
        </p:nvSpPr>
        <p:spPr>
          <a:xfrm>
            <a:off x="4559873" y="3589020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4" name="Volný tvar: obrazec 12303">
            <a:extLst>
              <a:ext uri="{FF2B5EF4-FFF2-40B4-BE49-F238E27FC236}">
                <a16:creationId xmlns:a16="http://schemas.microsoft.com/office/drawing/2014/main" id="{C4E26D81-BF65-6701-C344-51A729C905DB}"/>
              </a:ext>
            </a:extLst>
          </p:cNvPr>
          <p:cNvSpPr/>
          <p:nvPr/>
        </p:nvSpPr>
        <p:spPr>
          <a:xfrm>
            <a:off x="5284470" y="5097780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5" name="Volný tvar: obrazec 12304">
            <a:extLst>
              <a:ext uri="{FF2B5EF4-FFF2-40B4-BE49-F238E27FC236}">
                <a16:creationId xmlns:a16="http://schemas.microsoft.com/office/drawing/2014/main" id="{27CB27BF-952C-4E3D-4EFE-1A8FD1504AC9}"/>
              </a:ext>
            </a:extLst>
          </p:cNvPr>
          <p:cNvSpPr/>
          <p:nvPr/>
        </p:nvSpPr>
        <p:spPr>
          <a:xfrm>
            <a:off x="5185410" y="1569720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7" name="Volný tvar: obrazec 12306">
            <a:extLst>
              <a:ext uri="{FF2B5EF4-FFF2-40B4-BE49-F238E27FC236}">
                <a16:creationId xmlns:a16="http://schemas.microsoft.com/office/drawing/2014/main" id="{D92B3ABD-C800-315E-5573-B09BEE7F6293}"/>
              </a:ext>
            </a:extLst>
          </p:cNvPr>
          <p:cNvSpPr/>
          <p:nvPr/>
        </p:nvSpPr>
        <p:spPr>
          <a:xfrm>
            <a:off x="4961716" y="1391509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8" name="Volný tvar: obrazec 12307">
            <a:extLst>
              <a:ext uri="{FF2B5EF4-FFF2-40B4-BE49-F238E27FC236}">
                <a16:creationId xmlns:a16="http://schemas.microsoft.com/office/drawing/2014/main" id="{F02590DE-F5FB-5204-C4FA-EB0D3E386BE8}"/>
              </a:ext>
            </a:extLst>
          </p:cNvPr>
          <p:cNvSpPr/>
          <p:nvPr/>
        </p:nvSpPr>
        <p:spPr>
          <a:xfrm>
            <a:off x="6701790" y="1455420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09" name="Volný tvar: obrazec 12308">
            <a:extLst>
              <a:ext uri="{FF2B5EF4-FFF2-40B4-BE49-F238E27FC236}">
                <a16:creationId xmlns:a16="http://schemas.microsoft.com/office/drawing/2014/main" id="{0BC0847B-F293-7DA7-AED7-90A472164B3A}"/>
              </a:ext>
            </a:extLst>
          </p:cNvPr>
          <p:cNvSpPr/>
          <p:nvPr/>
        </p:nvSpPr>
        <p:spPr>
          <a:xfrm>
            <a:off x="6023115" y="1623060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0" name="Volný tvar: obrazec 12309">
            <a:extLst>
              <a:ext uri="{FF2B5EF4-FFF2-40B4-BE49-F238E27FC236}">
                <a16:creationId xmlns:a16="http://schemas.microsoft.com/office/drawing/2014/main" id="{2E35F9E3-3E49-D3C3-0A10-C7FBC031C71B}"/>
              </a:ext>
            </a:extLst>
          </p:cNvPr>
          <p:cNvSpPr/>
          <p:nvPr/>
        </p:nvSpPr>
        <p:spPr>
          <a:xfrm>
            <a:off x="6412230" y="3101340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1" name="Volný tvar: obrazec 12310">
            <a:extLst>
              <a:ext uri="{FF2B5EF4-FFF2-40B4-BE49-F238E27FC236}">
                <a16:creationId xmlns:a16="http://schemas.microsoft.com/office/drawing/2014/main" id="{480848D8-6A68-E3CC-9228-6778725B6FFD}"/>
              </a:ext>
            </a:extLst>
          </p:cNvPr>
          <p:cNvSpPr/>
          <p:nvPr/>
        </p:nvSpPr>
        <p:spPr>
          <a:xfrm>
            <a:off x="6191250" y="4404360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2" name="Volný tvar: obrazec 12311">
            <a:extLst>
              <a:ext uri="{FF2B5EF4-FFF2-40B4-BE49-F238E27FC236}">
                <a16:creationId xmlns:a16="http://schemas.microsoft.com/office/drawing/2014/main" id="{F133ECAF-9CAE-E05B-511B-240BB0F58AAB}"/>
              </a:ext>
            </a:extLst>
          </p:cNvPr>
          <p:cNvSpPr/>
          <p:nvPr/>
        </p:nvSpPr>
        <p:spPr>
          <a:xfrm>
            <a:off x="5322570" y="4191000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13" name="TextovéPole 12312">
            <a:extLst>
              <a:ext uri="{FF2B5EF4-FFF2-40B4-BE49-F238E27FC236}">
                <a16:creationId xmlns:a16="http://schemas.microsoft.com/office/drawing/2014/main" id="{08520703-5DD7-15A3-742C-23767483B4B7}"/>
              </a:ext>
            </a:extLst>
          </p:cNvPr>
          <p:cNvSpPr txBox="1"/>
          <p:nvPr/>
        </p:nvSpPr>
        <p:spPr>
          <a:xfrm rot="20119129">
            <a:off x="2363410" y="1491362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6" name="TextovéPole 12315">
            <a:extLst>
              <a:ext uri="{FF2B5EF4-FFF2-40B4-BE49-F238E27FC236}">
                <a16:creationId xmlns:a16="http://schemas.microsoft.com/office/drawing/2014/main" id="{AFF9CF5F-054F-F220-61AE-92091D1F1CE7}"/>
              </a:ext>
            </a:extLst>
          </p:cNvPr>
          <p:cNvSpPr txBox="1"/>
          <p:nvPr/>
        </p:nvSpPr>
        <p:spPr>
          <a:xfrm rot="20713775">
            <a:off x="1895641" y="3721843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17" name="TextovéPole 12316">
            <a:extLst>
              <a:ext uri="{FF2B5EF4-FFF2-40B4-BE49-F238E27FC236}">
                <a16:creationId xmlns:a16="http://schemas.microsoft.com/office/drawing/2014/main" id="{21623F62-ADDF-D39E-9440-34A29E034A33}"/>
              </a:ext>
            </a:extLst>
          </p:cNvPr>
          <p:cNvSpPr txBox="1"/>
          <p:nvPr/>
        </p:nvSpPr>
        <p:spPr>
          <a:xfrm rot="21445809">
            <a:off x="3793555" y="1820599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19" name="TextovéPole 12318">
            <a:extLst>
              <a:ext uri="{FF2B5EF4-FFF2-40B4-BE49-F238E27FC236}">
                <a16:creationId xmlns:a16="http://schemas.microsoft.com/office/drawing/2014/main" id="{D855B991-EE3E-7D80-7EFE-49BFE6455CC5}"/>
              </a:ext>
            </a:extLst>
          </p:cNvPr>
          <p:cNvSpPr txBox="1"/>
          <p:nvPr/>
        </p:nvSpPr>
        <p:spPr>
          <a:xfrm>
            <a:off x="1838364" y="4848894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0" name="TextovéPole 12319">
            <a:extLst>
              <a:ext uri="{FF2B5EF4-FFF2-40B4-BE49-F238E27FC236}">
                <a16:creationId xmlns:a16="http://schemas.microsoft.com/office/drawing/2014/main" id="{D7DC524E-90C4-30AA-B4CD-850F4D8C4E44}"/>
              </a:ext>
            </a:extLst>
          </p:cNvPr>
          <p:cNvSpPr txBox="1"/>
          <p:nvPr/>
        </p:nvSpPr>
        <p:spPr>
          <a:xfrm rot="21405423">
            <a:off x="3591045" y="377855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1" name="TextovéPole 12320">
            <a:extLst>
              <a:ext uri="{FF2B5EF4-FFF2-40B4-BE49-F238E27FC236}">
                <a16:creationId xmlns:a16="http://schemas.microsoft.com/office/drawing/2014/main" id="{AADB14B6-30ED-171D-224A-7492EF0B9F78}"/>
              </a:ext>
            </a:extLst>
          </p:cNvPr>
          <p:cNvSpPr txBox="1"/>
          <p:nvPr/>
        </p:nvSpPr>
        <p:spPr>
          <a:xfrm>
            <a:off x="3168066" y="55830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2" name="TextovéPole 12321">
            <a:extLst>
              <a:ext uri="{FF2B5EF4-FFF2-40B4-BE49-F238E27FC236}">
                <a16:creationId xmlns:a16="http://schemas.microsoft.com/office/drawing/2014/main" id="{7316C480-791A-68FD-142A-C0EF8A02B065}"/>
              </a:ext>
            </a:extLst>
          </p:cNvPr>
          <p:cNvSpPr txBox="1"/>
          <p:nvPr/>
        </p:nvSpPr>
        <p:spPr>
          <a:xfrm>
            <a:off x="4734527" y="3486704"/>
            <a:ext cx="9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Hell</a:t>
            </a:r>
          </a:p>
        </p:txBody>
      </p:sp>
      <p:sp>
        <p:nvSpPr>
          <p:cNvPr id="12323" name="TextovéPole 12322">
            <a:extLst>
              <a:ext uri="{FF2B5EF4-FFF2-40B4-BE49-F238E27FC236}">
                <a16:creationId xmlns:a16="http://schemas.microsoft.com/office/drawing/2014/main" id="{DA7E53C7-2C2E-E24C-4C7A-8A8451845B11}"/>
              </a:ext>
            </a:extLst>
          </p:cNvPr>
          <p:cNvSpPr txBox="1"/>
          <p:nvPr/>
        </p:nvSpPr>
        <p:spPr>
          <a:xfrm>
            <a:off x="6021502" y="94896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4" name="TextovéPole 12323">
            <a:extLst>
              <a:ext uri="{FF2B5EF4-FFF2-40B4-BE49-F238E27FC236}">
                <a16:creationId xmlns:a16="http://schemas.microsoft.com/office/drawing/2014/main" id="{E5784CC2-E99A-F59D-5DAB-D2421E87197E}"/>
              </a:ext>
            </a:extLst>
          </p:cNvPr>
          <p:cNvSpPr txBox="1"/>
          <p:nvPr/>
        </p:nvSpPr>
        <p:spPr>
          <a:xfrm>
            <a:off x="4938800" y="50959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25" name="TextovéPole 12324">
            <a:extLst>
              <a:ext uri="{FF2B5EF4-FFF2-40B4-BE49-F238E27FC236}">
                <a16:creationId xmlns:a16="http://schemas.microsoft.com/office/drawing/2014/main" id="{C1A8648B-6F6C-4B24-C8B3-0FDE13AD5DBC}"/>
              </a:ext>
            </a:extLst>
          </p:cNvPr>
          <p:cNvSpPr txBox="1"/>
          <p:nvPr/>
        </p:nvSpPr>
        <p:spPr>
          <a:xfrm>
            <a:off x="5433691" y="561525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326" name="TextovéPole 12325">
            <a:extLst>
              <a:ext uri="{FF2B5EF4-FFF2-40B4-BE49-F238E27FC236}">
                <a16:creationId xmlns:a16="http://schemas.microsoft.com/office/drawing/2014/main" id="{BB894343-5D91-369F-3FB2-8988136B2554}"/>
              </a:ext>
            </a:extLst>
          </p:cNvPr>
          <p:cNvSpPr txBox="1"/>
          <p:nvPr/>
        </p:nvSpPr>
        <p:spPr>
          <a:xfrm>
            <a:off x="6418499" y="4022207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327" name="TextovéPole 12326">
            <a:extLst>
              <a:ext uri="{FF2B5EF4-FFF2-40B4-BE49-F238E27FC236}">
                <a16:creationId xmlns:a16="http://schemas.microsoft.com/office/drawing/2014/main" id="{5D22CB8E-9B52-A736-1E6C-99952082041D}"/>
              </a:ext>
            </a:extLst>
          </p:cNvPr>
          <p:cNvSpPr txBox="1"/>
          <p:nvPr/>
        </p:nvSpPr>
        <p:spPr>
          <a:xfrm>
            <a:off x="6844574" y="299236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2328" name="TextovéPole 12327">
            <a:extLst>
              <a:ext uri="{FF2B5EF4-FFF2-40B4-BE49-F238E27FC236}">
                <a16:creationId xmlns:a16="http://schemas.microsoft.com/office/drawing/2014/main" id="{480D3CA4-14FD-8C21-D4C1-FA15E3B5C639}"/>
              </a:ext>
            </a:extLst>
          </p:cNvPr>
          <p:cNvSpPr txBox="1"/>
          <p:nvPr/>
        </p:nvSpPr>
        <p:spPr>
          <a:xfrm>
            <a:off x="3309976" y="1997436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1" name="TextovéPole 12330">
            <a:extLst>
              <a:ext uri="{FF2B5EF4-FFF2-40B4-BE49-F238E27FC236}">
                <a16:creationId xmlns:a16="http://schemas.microsoft.com/office/drawing/2014/main" id="{60BAA742-E481-921B-BC98-AC665EE8476E}"/>
              </a:ext>
            </a:extLst>
          </p:cNvPr>
          <p:cNvSpPr txBox="1"/>
          <p:nvPr/>
        </p:nvSpPr>
        <p:spPr>
          <a:xfrm>
            <a:off x="2062225" y="25879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332" name="TextovéPole 12331">
            <a:extLst>
              <a:ext uri="{FF2B5EF4-FFF2-40B4-BE49-F238E27FC236}">
                <a16:creationId xmlns:a16="http://schemas.microsoft.com/office/drawing/2014/main" id="{06BCFD00-E2E1-3B59-1560-950F469DD1AD}"/>
              </a:ext>
            </a:extLst>
          </p:cNvPr>
          <p:cNvSpPr txBox="1"/>
          <p:nvPr/>
        </p:nvSpPr>
        <p:spPr>
          <a:xfrm>
            <a:off x="2820793" y="257430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333" name="TextovéPole 12332">
            <a:extLst>
              <a:ext uri="{FF2B5EF4-FFF2-40B4-BE49-F238E27FC236}">
                <a16:creationId xmlns:a16="http://schemas.microsoft.com/office/drawing/2014/main" id="{799B25BC-492E-2BC1-3A38-60B885312946}"/>
              </a:ext>
            </a:extLst>
          </p:cNvPr>
          <p:cNvSpPr txBox="1"/>
          <p:nvPr/>
        </p:nvSpPr>
        <p:spPr>
          <a:xfrm>
            <a:off x="1615278" y="409898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334" name="TextovéPole 12333">
            <a:extLst>
              <a:ext uri="{FF2B5EF4-FFF2-40B4-BE49-F238E27FC236}">
                <a16:creationId xmlns:a16="http://schemas.microsoft.com/office/drawing/2014/main" id="{BE504463-08E0-78C8-3EA3-7294BBCFA0BF}"/>
              </a:ext>
            </a:extLst>
          </p:cNvPr>
          <p:cNvSpPr txBox="1"/>
          <p:nvPr/>
        </p:nvSpPr>
        <p:spPr>
          <a:xfrm>
            <a:off x="3101602" y="4810308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335" name="TextovéPole 12334">
            <a:extLst>
              <a:ext uri="{FF2B5EF4-FFF2-40B4-BE49-F238E27FC236}">
                <a16:creationId xmlns:a16="http://schemas.microsoft.com/office/drawing/2014/main" id="{0963787B-D4A1-E6B8-DF12-22CF5033C83D}"/>
              </a:ext>
            </a:extLst>
          </p:cNvPr>
          <p:cNvSpPr txBox="1"/>
          <p:nvPr/>
        </p:nvSpPr>
        <p:spPr>
          <a:xfrm>
            <a:off x="3157376" y="345302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336" name="TextovéPole 12335">
            <a:extLst>
              <a:ext uri="{FF2B5EF4-FFF2-40B4-BE49-F238E27FC236}">
                <a16:creationId xmlns:a16="http://schemas.microsoft.com/office/drawing/2014/main" id="{7F667DE2-A876-BEC8-FB06-CC0951E31CCF}"/>
              </a:ext>
            </a:extLst>
          </p:cNvPr>
          <p:cNvSpPr txBox="1"/>
          <p:nvPr/>
        </p:nvSpPr>
        <p:spPr>
          <a:xfrm>
            <a:off x="2820792" y="408684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337" name="TextovéPole 12336">
            <a:extLst>
              <a:ext uri="{FF2B5EF4-FFF2-40B4-BE49-F238E27FC236}">
                <a16:creationId xmlns:a16="http://schemas.microsoft.com/office/drawing/2014/main" id="{34BD93EC-7443-E9F8-ABB2-F91482E60763}"/>
              </a:ext>
            </a:extLst>
          </p:cNvPr>
          <p:cNvSpPr txBox="1"/>
          <p:nvPr/>
        </p:nvSpPr>
        <p:spPr>
          <a:xfrm>
            <a:off x="3493632" y="498976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338" name="TextovéPole 12337">
            <a:extLst>
              <a:ext uri="{FF2B5EF4-FFF2-40B4-BE49-F238E27FC236}">
                <a16:creationId xmlns:a16="http://schemas.microsoft.com/office/drawing/2014/main" id="{85FE83CC-9520-41AD-3A00-1E735F6668F1}"/>
              </a:ext>
            </a:extLst>
          </p:cNvPr>
          <p:cNvSpPr txBox="1"/>
          <p:nvPr/>
        </p:nvSpPr>
        <p:spPr>
          <a:xfrm>
            <a:off x="4110130" y="49871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339" name="TextovéPole 12338">
            <a:extLst>
              <a:ext uri="{FF2B5EF4-FFF2-40B4-BE49-F238E27FC236}">
                <a16:creationId xmlns:a16="http://schemas.microsoft.com/office/drawing/2014/main" id="{B6A686AF-C41A-B1F8-6808-36258467A4B5}"/>
              </a:ext>
            </a:extLst>
          </p:cNvPr>
          <p:cNvSpPr txBox="1"/>
          <p:nvPr/>
        </p:nvSpPr>
        <p:spPr>
          <a:xfrm>
            <a:off x="4406375" y="23474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340" name="TextovéPole 12339">
            <a:extLst>
              <a:ext uri="{FF2B5EF4-FFF2-40B4-BE49-F238E27FC236}">
                <a16:creationId xmlns:a16="http://schemas.microsoft.com/office/drawing/2014/main" id="{73BA3B21-7327-8107-F4C8-A988B3CABF0D}"/>
              </a:ext>
            </a:extLst>
          </p:cNvPr>
          <p:cNvSpPr txBox="1"/>
          <p:nvPr/>
        </p:nvSpPr>
        <p:spPr>
          <a:xfrm>
            <a:off x="4079879" y="3368043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341" name="TextovéPole 12340">
            <a:extLst>
              <a:ext uri="{FF2B5EF4-FFF2-40B4-BE49-F238E27FC236}">
                <a16:creationId xmlns:a16="http://schemas.microsoft.com/office/drawing/2014/main" id="{62CB884E-7D74-17F2-4303-EF517F3E19DE}"/>
              </a:ext>
            </a:extLst>
          </p:cNvPr>
          <p:cNvSpPr txBox="1"/>
          <p:nvPr/>
        </p:nvSpPr>
        <p:spPr>
          <a:xfrm>
            <a:off x="4518716" y="38645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342" name="TextovéPole 12341">
            <a:extLst>
              <a:ext uri="{FF2B5EF4-FFF2-40B4-BE49-F238E27FC236}">
                <a16:creationId xmlns:a16="http://schemas.microsoft.com/office/drawing/2014/main" id="{413CC0C1-DE10-09B8-BA78-92E60BDB0363}"/>
              </a:ext>
            </a:extLst>
          </p:cNvPr>
          <p:cNvSpPr txBox="1"/>
          <p:nvPr/>
        </p:nvSpPr>
        <p:spPr>
          <a:xfrm>
            <a:off x="5530526" y="4924649"/>
            <a:ext cx="26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343" name="TextovéPole 12342">
            <a:extLst>
              <a:ext uri="{FF2B5EF4-FFF2-40B4-BE49-F238E27FC236}">
                <a16:creationId xmlns:a16="http://schemas.microsoft.com/office/drawing/2014/main" id="{BDAEA642-66AB-BE06-783D-514E90D2828B}"/>
              </a:ext>
            </a:extLst>
          </p:cNvPr>
          <p:cNvSpPr txBox="1"/>
          <p:nvPr/>
        </p:nvSpPr>
        <p:spPr>
          <a:xfrm>
            <a:off x="4991315" y="166344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344" name="TextovéPole 12343">
            <a:extLst>
              <a:ext uri="{FF2B5EF4-FFF2-40B4-BE49-F238E27FC236}">
                <a16:creationId xmlns:a16="http://schemas.microsoft.com/office/drawing/2014/main" id="{5FBE11D2-01C8-A8CF-BFDC-6CABE93D1546}"/>
              </a:ext>
            </a:extLst>
          </p:cNvPr>
          <p:cNvSpPr txBox="1"/>
          <p:nvPr/>
        </p:nvSpPr>
        <p:spPr>
          <a:xfrm>
            <a:off x="6980150" y="163530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345" name="TextovéPole 12344">
            <a:extLst>
              <a:ext uri="{FF2B5EF4-FFF2-40B4-BE49-F238E27FC236}">
                <a16:creationId xmlns:a16="http://schemas.microsoft.com/office/drawing/2014/main" id="{573654A9-6CA7-0DC8-CA78-71E21139D56C}"/>
              </a:ext>
            </a:extLst>
          </p:cNvPr>
          <p:cNvSpPr txBox="1"/>
          <p:nvPr/>
        </p:nvSpPr>
        <p:spPr>
          <a:xfrm>
            <a:off x="5596195" y="2930811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346" name="TextovéPole 12345">
            <a:extLst>
              <a:ext uri="{FF2B5EF4-FFF2-40B4-BE49-F238E27FC236}">
                <a16:creationId xmlns:a16="http://schemas.microsoft.com/office/drawing/2014/main" id="{4D9F6576-89BE-2A8E-CD8D-669321AF517E}"/>
              </a:ext>
            </a:extLst>
          </p:cNvPr>
          <p:cNvSpPr txBox="1"/>
          <p:nvPr/>
        </p:nvSpPr>
        <p:spPr>
          <a:xfrm>
            <a:off x="6015890" y="337623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347" name="TextovéPole 12346">
            <a:extLst>
              <a:ext uri="{FF2B5EF4-FFF2-40B4-BE49-F238E27FC236}">
                <a16:creationId xmlns:a16="http://schemas.microsoft.com/office/drawing/2014/main" id="{8ADF6251-CF54-2E6E-FD87-5E3C3FBD0D2D}"/>
              </a:ext>
            </a:extLst>
          </p:cNvPr>
          <p:cNvSpPr txBox="1"/>
          <p:nvPr/>
        </p:nvSpPr>
        <p:spPr>
          <a:xfrm>
            <a:off x="7367191" y="367284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348" name="TextovéPole 12347">
            <a:extLst>
              <a:ext uri="{FF2B5EF4-FFF2-40B4-BE49-F238E27FC236}">
                <a16:creationId xmlns:a16="http://schemas.microsoft.com/office/drawing/2014/main" id="{5FAE2875-F474-E5F0-D6F8-45E15932BE69}"/>
              </a:ext>
            </a:extLst>
          </p:cNvPr>
          <p:cNvSpPr txBox="1"/>
          <p:nvPr/>
        </p:nvSpPr>
        <p:spPr>
          <a:xfrm>
            <a:off x="5361192" y="4508381"/>
            <a:ext cx="38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349" name="TextovéPole 12348">
            <a:extLst>
              <a:ext uri="{FF2B5EF4-FFF2-40B4-BE49-F238E27FC236}">
                <a16:creationId xmlns:a16="http://schemas.microsoft.com/office/drawing/2014/main" id="{242EF310-1446-DD4F-ED26-D9C62C95629A}"/>
              </a:ext>
            </a:extLst>
          </p:cNvPr>
          <p:cNvSpPr txBox="1"/>
          <p:nvPr/>
        </p:nvSpPr>
        <p:spPr>
          <a:xfrm>
            <a:off x="6242973" y="488671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1236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844E7536-2FEE-A525-FABA-EB35C5E78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950055" y="3872413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0AAE239-993F-BC8B-F9FE-8CEFA0EAA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940393" y="2569078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3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5286737-3EAB-E0FA-0AC2-ED271E0D6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6086782" y="1119640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925BA429-E3E9-D78C-80ED-BB2E5C064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5759857" y="520488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5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DF64EA3E-55FC-D1BB-B72A-C52A30A22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700691" y="4777366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6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3E6AAD5-790C-E358-AC22-14B366F28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4655089" y="307304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7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723CFA42-1459-45B8-0EE1-5B3FED408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701665" y="20414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8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45CC7A77-0305-F294-32D2-FB5C1C13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997194" y="519486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9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71834F1-E644-4E24-9D77-2C03D0862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3474241" y="4061175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0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2EFF3721-2E37-2018-139D-3577B9B20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27302" y="4443841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1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F8D9E285-7379-D07D-DE17-8A4A3F552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1987789" y="3324092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72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13B841D0-B447-05B1-0853-002D36141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2484155" y="1663727"/>
            <a:ext cx="577609" cy="5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73" name="Volný tvar: obrazec 12372">
            <a:extLst>
              <a:ext uri="{FF2B5EF4-FFF2-40B4-BE49-F238E27FC236}">
                <a16:creationId xmlns:a16="http://schemas.microsoft.com/office/drawing/2014/main" id="{0F7A513D-1896-D801-3EF7-8DA0071B50C2}"/>
              </a:ext>
            </a:extLst>
          </p:cNvPr>
          <p:cNvSpPr/>
          <p:nvPr/>
        </p:nvSpPr>
        <p:spPr>
          <a:xfrm>
            <a:off x="2370180" y="2240565"/>
            <a:ext cx="357213" cy="1165860"/>
          </a:xfrm>
          <a:custGeom>
            <a:avLst/>
            <a:gdLst>
              <a:gd name="connsiteX0" fmla="*/ 245468 w 357213"/>
              <a:gd name="connsiteY0" fmla="*/ 0 h 1165860"/>
              <a:gd name="connsiteX1" fmla="*/ 1628 w 357213"/>
              <a:gd name="connsiteY1" fmla="*/ 472440 h 1165860"/>
              <a:gd name="connsiteX2" fmla="*/ 352148 w 357213"/>
              <a:gd name="connsiteY2" fmla="*/ 937260 h 1165860"/>
              <a:gd name="connsiteX3" fmla="*/ 176888 w 357213"/>
              <a:gd name="connsiteY3" fmla="*/ 116586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3" h="1165860">
                <a:moveTo>
                  <a:pt x="245468" y="0"/>
                </a:moveTo>
                <a:cubicBezTo>
                  <a:pt x="114658" y="158115"/>
                  <a:pt x="-16152" y="316230"/>
                  <a:pt x="1628" y="472440"/>
                </a:cubicBezTo>
                <a:cubicBezTo>
                  <a:pt x="19408" y="628650"/>
                  <a:pt x="322938" y="821690"/>
                  <a:pt x="352148" y="937260"/>
                </a:cubicBezTo>
                <a:cubicBezTo>
                  <a:pt x="381358" y="1052830"/>
                  <a:pt x="279123" y="1109345"/>
                  <a:pt x="176888" y="116586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4" name="Volný tvar: obrazec 12373">
            <a:extLst>
              <a:ext uri="{FF2B5EF4-FFF2-40B4-BE49-F238E27FC236}">
                <a16:creationId xmlns:a16="http://schemas.microsoft.com/office/drawing/2014/main" id="{F0F42DC7-1DF5-9356-D2DA-EDD0904075A3}"/>
              </a:ext>
            </a:extLst>
          </p:cNvPr>
          <p:cNvSpPr/>
          <p:nvPr/>
        </p:nvSpPr>
        <p:spPr>
          <a:xfrm>
            <a:off x="3042368" y="2015806"/>
            <a:ext cx="632460" cy="451920"/>
          </a:xfrm>
          <a:custGeom>
            <a:avLst/>
            <a:gdLst>
              <a:gd name="connsiteX0" fmla="*/ 0 w 632460"/>
              <a:gd name="connsiteY0" fmla="*/ 41879 h 451920"/>
              <a:gd name="connsiteX1" fmla="*/ 259080 w 632460"/>
              <a:gd name="connsiteY1" fmla="*/ 34259 h 451920"/>
              <a:gd name="connsiteX2" fmla="*/ 365760 w 632460"/>
              <a:gd name="connsiteY2" fmla="*/ 415259 h 451920"/>
              <a:gd name="connsiteX3" fmla="*/ 632460 w 632460"/>
              <a:gd name="connsiteY3" fmla="*/ 415259 h 45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460" h="451920">
                <a:moveTo>
                  <a:pt x="0" y="41879"/>
                </a:moveTo>
                <a:cubicBezTo>
                  <a:pt x="99060" y="6954"/>
                  <a:pt x="198120" y="-27971"/>
                  <a:pt x="259080" y="34259"/>
                </a:cubicBezTo>
                <a:cubicBezTo>
                  <a:pt x="320040" y="96489"/>
                  <a:pt x="303530" y="351759"/>
                  <a:pt x="365760" y="415259"/>
                </a:cubicBezTo>
                <a:cubicBezTo>
                  <a:pt x="427990" y="478759"/>
                  <a:pt x="530225" y="447009"/>
                  <a:pt x="632460" y="415259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5" name="Volný tvar: obrazec 12374">
            <a:extLst>
              <a:ext uri="{FF2B5EF4-FFF2-40B4-BE49-F238E27FC236}">
                <a16:creationId xmlns:a16="http://schemas.microsoft.com/office/drawing/2014/main" id="{4F686E35-5BA5-4DDA-ED7B-FA28552B1287}"/>
              </a:ext>
            </a:extLst>
          </p:cNvPr>
          <p:cNvSpPr/>
          <p:nvPr/>
        </p:nvSpPr>
        <p:spPr>
          <a:xfrm>
            <a:off x="2531828" y="2560605"/>
            <a:ext cx="1303020" cy="1112520"/>
          </a:xfrm>
          <a:custGeom>
            <a:avLst/>
            <a:gdLst>
              <a:gd name="connsiteX0" fmla="*/ 1303020 w 1303020"/>
              <a:gd name="connsiteY0" fmla="*/ 0 h 1112520"/>
              <a:gd name="connsiteX1" fmla="*/ 800100 w 1303020"/>
              <a:gd name="connsiteY1" fmla="*/ 99060 h 1112520"/>
              <a:gd name="connsiteX2" fmla="*/ 434340 w 1303020"/>
              <a:gd name="connsiteY2" fmla="*/ 15240 h 1112520"/>
              <a:gd name="connsiteX3" fmla="*/ 320040 w 1303020"/>
              <a:gd name="connsiteY3" fmla="*/ 350520 h 1112520"/>
              <a:gd name="connsiteX4" fmla="*/ 586740 w 1303020"/>
              <a:gd name="connsiteY4" fmla="*/ 784860 h 1112520"/>
              <a:gd name="connsiteX5" fmla="*/ 0 w 1303020"/>
              <a:gd name="connsiteY5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3020" h="1112520">
                <a:moveTo>
                  <a:pt x="1303020" y="0"/>
                </a:moveTo>
                <a:cubicBezTo>
                  <a:pt x="1123950" y="48260"/>
                  <a:pt x="944880" y="96520"/>
                  <a:pt x="800100" y="99060"/>
                </a:cubicBezTo>
                <a:cubicBezTo>
                  <a:pt x="655320" y="101600"/>
                  <a:pt x="514350" y="-26670"/>
                  <a:pt x="434340" y="15240"/>
                </a:cubicBezTo>
                <a:cubicBezTo>
                  <a:pt x="354330" y="57150"/>
                  <a:pt x="294640" y="222250"/>
                  <a:pt x="320040" y="350520"/>
                </a:cubicBezTo>
                <a:cubicBezTo>
                  <a:pt x="345440" y="478790"/>
                  <a:pt x="640080" y="657860"/>
                  <a:pt x="586740" y="784860"/>
                </a:cubicBezTo>
                <a:cubicBezTo>
                  <a:pt x="533400" y="911860"/>
                  <a:pt x="266700" y="1012190"/>
                  <a:pt x="0" y="111252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6" name="Volný tvar: obrazec 12375">
            <a:extLst>
              <a:ext uri="{FF2B5EF4-FFF2-40B4-BE49-F238E27FC236}">
                <a16:creationId xmlns:a16="http://schemas.microsoft.com/office/drawing/2014/main" id="{49B1C8D9-9628-7567-DA7B-4A4F381BD93E}"/>
              </a:ext>
            </a:extLst>
          </p:cNvPr>
          <p:cNvSpPr/>
          <p:nvPr/>
        </p:nvSpPr>
        <p:spPr>
          <a:xfrm>
            <a:off x="2062105" y="2537745"/>
            <a:ext cx="1871803" cy="1973580"/>
          </a:xfrm>
          <a:custGeom>
            <a:avLst/>
            <a:gdLst>
              <a:gd name="connsiteX0" fmla="*/ 1871803 w 1871803"/>
              <a:gd name="connsiteY0" fmla="*/ 0 h 1973580"/>
              <a:gd name="connsiteX1" fmla="*/ 812623 w 1871803"/>
              <a:gd name="connsiteY1" fmla="*/ 1424940 h 1973580"/>
              <a:gd name="connsiteX2" fmla="*/ 58243 w 1871803"/>
              <a:gd name="connsiteY2" fmla="*/ 1623060 h 1973580"/>
              <a:gd name="connsiteX3" fmla="*/ 73483 w 1871803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1803" h="1973580">
                <a:moveTo>
                  <a:pt x="1871803" y="0"/>
                </a:moveTo>
                <a:cubicBezTo>
                  <a:pt x="1493343" y="577215"/>
                  <a:pt x="1114883" y="1154430"/>
                  <a:pt x="812623" y="1424940"/>
                </a:cubicBezTo>
                <a:cubicBezTo>
                  <a:pt x="510363" y="1695450"/>
                  <a:pt x="181433" y="1531620"/>
                  <a:pt x="58243" y="1623060"/>
                </a:cubicBezTo>
                <a:cubicBezTo>
                  <a:pt x="-64947" y="1714500"/>
                  <a:pt x="40463" y="1901190"/>
                  <a:pt x="73483" y="1973580"/>
                </a:cubicBezTo>
              </a:path>
            </a:pathLst>
          </a:custGeom>
          <a:noFill/>
          <a:ln w="19050" cap="rnd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7" name="Volný tvar: obrazec 12376">
            <a:extLst>
              <a:ext uri="{FF2B5EF4-FFF2-40B4-BE49-F238E27FC236}">
                <a16:creationId xmlns:a16="http://schemas.microsoft.com/office/drawing/2014/main" id="{1318E012-940F-E80C-D5A4-1143E6CCD958}"/>
              </a:ext>
            </a:extLst>
          </p:cNvPr>
          <p:cNvSpPr/>
          <p:nvPr/>
        </p:nvSpPr>
        <p:spPr>
          <a:xfrm>
            <a:off x="4284428" y="1996481"/>
            <a:ext cx="579120" cy="1166104"/>
          </a:xfrm>
          <a:custGeom>
            <a:avLst/>
            <a:gdLst>
              <a:gd name="connsiteX0" fmla="*/ 0 w 579120"/>
              <a:gd name="connsiteY0" fmla="*/ 266944 h 1166104"/>
              <a:gd name="connsiteX1" fmla="*/ 365760 w 579120"/>
              <a:gd name="connsiteY1" fmla="*/ 7864 h 1166104"/>
              <a:gd name="connsiteX2" fmla="*/ 464820 w 579120"/>
              <a:gd name="connsiteY2" fmla="*/ 533644 h 1166104"/>
              <a:gd name="connsiteX3" fmla="*/ 266700 w 579120"/>
              <a:gd name="connsiteY3" fmla="*/ 868924 h 1166104"/>
              <a:gd name="connsiteX4" fmla="*/ 579120 w 579120"/>
              <a:gd name="connsiteY4" fmla="*/ 1166104 h 116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" h="1166104">
                <a:moveTo>
                  <a:pt x="0" y="266944"/>
                </a:moveTo>
                <a:cubicBezTo>
                  <a:pt x="144145" y="115179"/>
                  <a:pt x="288290" y="-36586"/>
                  <a:pt x="365760" y="7864"/>
                </a:cubicBezTo>
                <a:cubicBezTo>
                  <a:pt x="443230" y="52314"/>
                  <a:pt x="481330" y="390134"/>
                  <a:pt x="464820" y="533644"/>
                </a:cubicBezTo>
                <a:cubicBezTo>
                  <a:pt x="448310" y="677154"/>
                  <a:pt x="247650" y="763514"/>
                  <a:pt x="266700" y="868924"/>
                </a:cubicBezTo>
                <a:cubicBezTo>
                  <a:pt x="285750" y="974334"/>
                  <a:pt x="432435" y="1070219"/>
                  <a:pt x="579120" y="1166104"/>
                </a:cubicBezTo>
              </a:path>
            </a:pathLst>
          </a:custGeom>
          <a:noFill/>
          <a:ln w="19050" cap="rnd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8" name="Volný tvar: obrazec 12377">
            <a:extLst>
              <a:ext uri="{FF2B5EF4-FFF2-40B4-BE49-F238E27FC236}">
                <a16:creationId xmlns:a16="http://schemas.microsoft.com/office/drawing/2014/main" id="{A443A4F6-D8EA-DA01-2D58-30D28EF28961}"/>
              </a:ext>
            </a:extLst>
          </p:cNvPr>
          <p:cNvSpPr/>
          <p:nvPr/>
        </p:nvSpPr>
        <p:spPr>
          <a:xfrm>
            <a:off x="4048208" y="2522505"/>
            <a:ext cx="304874" cy="1615440"/>
          </a:xfrm>
          <a:custGeom>
            <a:avLst/>
            <a:gdLst>
              <a:gd name="connsiteX0" fmla="*/ 22860 w 304874"/>
              <a:gd name="connsiteY0" fmla="*/ 0 h 1615440"/>
              <a:gd name="connsiteX1" fmla="*/ 304800 w 304874"/>
              <a:gd name="connsiteY1" fmla="*/ 1181100 h 1615440"/>
              <a:gd name="connsiteX2" fmla="*/ 0 w 304874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74" h="1615440">
                <a:moveTo>
                  <a:pt x="22860" y="0"/>
                </a:moveTo>
                <a:cubicBezTo>
                  <a:pt x="165735" y="455930"/>
                  <a:pt x="308610" y="911860"/>
                  <a:pt x="304800" y="1181100"/>
                </a:cubicBezTo>
                <a:cubicBezTo>
                  <a:pt x="300990" y="1450340"/>
                  <a:pt x="150495" y="1532890"/>
                  <a:pt x="0" y="1615440"/>
                </a:cubicBezTo>
              </a:path>
            </a:pathLst>
          </a:custGeom>
          <a:noFill/>
          <a:ln w="19050" cap="rnd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79" name="Volný tvar: obrazec 12378">
            <a:extLst>
              <a:ext uri="{FF2B5EF4-FFF2-40B4-BE49-F238E27FC236}">
                <a16:creationId xmlns:a16="http://schemas.microsoft.com/office/drawing/2014/main" id="{8C2EC4EB-0103-6F5B-87CA-695596874362}"/>
              </a:ext>
            </a:extLst>
          </p:cNvPr>
          <p:cNvSpPr/>
          <p:nvPr/>
        </p:nvSpPr>
        <p:spPr>
          <a:xfrm>
            <a:off x="1738834" y="3808348"/>
            <a:ext cx="366274" cy="809657"/>
          </a:xfrm>
          <a:custGeom>
            <a:avLst/>
            <a:gdLst>
              <a:gd name="connsiteX0" fmla="*/ 366274 w 366274"/>
              <a:gd name="connsiteY0" fmla="*/ 17177 h 809657"/>
              <a:gd name="connsiteX1" fmla="*/ 69094 w 366274"/>
              <a:gd name="connsiteY1" fmla="*/ 40037 h 809657"/>
              <a:gd name="connsiteX2" fmla="*/ 145294 w 366274"/>
              <a:gd name="connsiteY2" fmla="*/ 367697 h 809657"/>
              <a:gd name="connsiteX3" fmla="*/ 514 w 366274"/>
              <a:gd name="connsiteY3" fmla="*/ 687737 h 809657"/>
              <a:gd name="connsiteX4" fmla="*/ 206254 w 366274"/>
              <a:gd name="connsiteY4" fmla="*/ 809657 h 80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274" h="809657">
                <a:moveTo>
                  <a:pt x="366274" y="17177"/>
                </a:moveTo>
                <a:cubicBezTo>
                  <a:pt x="236099" y="-603"/>
                  <a:pt x="105924" y="-18383"/>
                  <a:pt x="69094" y="40037"/>
                </a:cubicBezTo>
                <a:cubicBezTo>
                  <a:pt x="32264" y="98457"/>
                  <a:pt x="156724" y="259747"/>
                  <a:pt x="145294" y="367697"/>
                </a:cubicBezTo>
                <a:cubicBezTo>
                  <a:pt x="133864" y="475647"/>
                  <a:pt x="-9646" y="614077"/>
                  <a:pt x="514" y="687737"/>
                </a:cubicBezTo>
                <a:cubicBezTo>
                  <a:pt x="10674" y="761397"/>
                  <a:pt x="149104" y="785527"/>
                  <a:pt x="206254" y="809657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0" name="Volný tvar: obrazec 12379">
            <a:extLst>
              <a:ext uri="{FF2B5EF4-FFF2-40B4-BE49-F238E27FC236}">
                <a16:creationId xmlns:a16="http://schemas.microsoft.com/office/drawing/2014/main" id="{12C2E0C0-5F9B-0CF4-DB04-F9215A6C0856}"/>
              </a:ext>
            </a:extLst>
          </p:cNvPr>
          <p:cNvSpPr/>
          <p:nvPr/>
        </p:nvSpPr>
        <p:spPr>
          <a:xfrm>
            <a:off x="2524208" y="4602765"/>
            <a:ext cx="805359" cy="640080"/>
          </a:xfrm>
          <a:custGeom>
            <a:avLst/>
            <a:gdLst>
              <a:gd name="connsiteX0" fmla="*/ 0 w 805359"/>
              <a:gd name="connsiteY0" fmla="*/ 0 h 640080"/>
              <a:gd name="connsiteX1" fmla="*/ 449580 w 805359"/>
              <a:gd name="connsiteY1" fmla="*/ 114300 h 640080"/>
              <a:gd name="connsiteX2" fmla="*/ 769620 w 805359"/>
              <a:gd name="connsiteY2" fmla="*/ 251460 h 640080"/>
              <a:gd name="connsiteX3" fmla="*/ 792480 w 805359"/>
              <a:gd name="connsiteY3" fmla="*/ 510540 h 640080"/>
              <a:gd name="connsiteX4" fmla="*/ 723900 w 805359"/>
              <a:gd name="connsiteY4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59" h="640080">
                <a:moveTo>
                  <a:pt x="0" y="0"/>
                </a:moveTo>
                <a:cubicBezTo>
                  <a:pt x="160655" y="36195"/>
                  <a:pt x="321310" y="72390"/>
                  <a:pt x="449580" y="114300"/>
                </a:cubicBezTo>
                <a:cubicBezTo>
                  <a:pt x="577850" y="156210"/>
                  <a:pt x="712470" y="185420"/>
                  <a:pt x="769620" y="251460"/>
                </a:cubicBezTo>
                <a:cubicBezTo>
                  <a:pt x="826770" y="317500"/>
                  <a:pt x="800100" y="445770"/>
                  <a:pt x="792480" y="510540"/>
                </a:cubicBezTo>
                <a:cubicBezTo>
                  <a:pt x="784860" y="575310"/>
                  <a:pt x="754380" y="607695"/>
                  <a:pt x="723900" y="64008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1" name="Volný tvar: obrazec 12380">
            <a:extLst>
              <a:ext uri="{FF2B5EF4-FFF2-40B4-BE49-F238E27FC236}">
                <a16:creationId xmlns:a16="http://schemas.microsoft.com/office/drawing/2014/main" id="{323232EB-3CC8-40B5-EBC3-D2A8B729CDC4}"/>
              </a:ext>
            </a:extLst>
          </p:cNvPr>
          <p:cNvSpPr/>
          <p:nvPr/>
        </p:nvSpPr>
        <p:spPr>
          <a:xfrm>
            <a:off x="2394668" y="4036312"/>
            <a:ext cx="1249680" cy="444533"/>
          </a:xfrm>
          <a:custGeom>
            <a:avLst/>
            <a:gdLst>
              <a:gd name="connsiteX0" fmla="*/ 0 w 1249680"/>
              <a:gd name="connsiteY0" fmla="*/ 444533 h 444533"/>
              <a:gd name="connsiteX1" fmla="*/ 563880 w 1249680"/>
              <a:gd name="connsiteY1" fmla="*/ 307373 h 444533"/>
              <a:gd name="connsiteX2" fmla="*/ 830580 w 1249680"/>
              <a:gd name="connsiteY2" fmla="*/ 17813 h 444533"/>
              <a:gd name="connsiteX3" fmla="*/ 1249680 w 1249680"/>
              <a:gd name="connsiteY3" fmla="*/ 55913 h 4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9680" h="444533">
                <a:moveTo>
                  <a:pt x="0" y="444533"/>
                </a:moveTo>
                <a:cubicBezTo>
                  <a:pt x="212725" y="411513"/>
                  <a:pt x="425450" y="378493"/>
                  <a:pt x="563880" y="307373"/>
                </a:cubicBezTo>
                <a:cubicBezTo>
                  <a:pt x="702310" y="236253"/>
                  <a:pt x="716280" y="59723"/>
                  <a:pt x="830580" y="17813"/>
                </a:cubicBezTo>
                <a:cubicBezTo>
                  <a:pt x="944880" y="-24097"/>
                  <a:pt x="1097280" y="15908"/>
                  <a:pt x="1249680" y="55913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2" name="Volný tvar: obrazec 12381">
            <a:extLst>
              <a:ext uri="{FF2B5EF4-FFF2-40B4-BE49-F238E27FC236}">
                <a16:creationId xmlns:a16="http://schemas.microsoft.com/office/drawing/2014/main" id="{053EA188-1A1A-FB5A-D06E-9A7E3674E1EC}"/>
              </a:ext>
            </a:extLst>
          </p:cNvPr>
          <p:cNvSpPr/>
          <p:nvPr/>
        </p:nvSpPr>
        <p:spPr>
          <a:xfrm>
            <a:off x="3254857" y="4419885"/>
            <a:ext cx="473444" cy="1036320"/>
          </a:xfrm>
          <a:custGeom>
            <a:avLst/>
            <a:gdLst>
              <a:gd name="connsiteX0" fmla="*/ 320911 w 473444"/>
              <a:gd name="connsiteY0" fmla="*/ 1036320 h 1036320"/>
              <a:gd name="connsiteX1" fmla="*/ 473311 w 473444"/>
              <a:gd name="connsiteY1" fmla="*/ 769620 h 1036320"/>
              <a:gd name="connsiteX2" fmla="*/ 298051 w 473444"/>
              <a:gd name="connsiteY2" fmla="*/ 304800 h 1036320"/>
              <a:gd name="connsiteX3" fmla="*/ 871 w 473444"/>
              <a:gd name="connsiteY3" fmla="*/ 137160 h 1036320"/>
              <a:gd name="connsiteX4" fmla="*/ 206611 w 473444"/>
              <a:gd name="connsiteY4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44" h="1036320">
                <a:moveTo>
                  <a:pt x="320911" y="1036320"/>
                </a:moveTo>
                <a:cubicBezTo>
                  <a:pt x="399016" y="963930"/>
                  <a:pt x="477121" y="891540"/>
                  <a:pt x="473311" y="769620"/>
                </a:cubicBezTo>
                <a:cubicBezTo>
                  <a:pt x="469501" y="647700"/>
                  <a:pt x="376791" y="410210"/>
                  <a:pt x="298051" y="304800"/>
                </a:cubicBezTo>
                <a:cubicBezTo>
                  <a:pt x="219311" y="199390"/>
                  <a:pt x="16111" y="187960"/>
                  <a:pt x="871" y="137160"/>
                </a:cubicBezTo>
                <a:cubicBezTo>
                  <a:pt x="-14369" y="86360"/>
                  <a:pt x="174861" y="55880"/>
                  <a:pt x="206611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3" name="Volný tvar: obrazec 12382">
            <a:extLst>
              <a:ext uri="{FF2B5EF4-FFF2-40B4-BE49-F238E27FC236}">
                <a16:creationId xmlns:a16="http://schemas.microsoft.com/office/drawing/2014/main" id="{BAE8512C-85A2-03CA-9B3F-62E8FCE8B648}"/>
              </a:ext>
            </a:extLst>
          </p:cNvPr>
          <p:cNvSpPr/>
          <p:nvPr/>
        </p:nvSpPr>
        <p:spPr>
          <a:xfrm>
            <a:off x="3933908" y="4518945"/>
            <a:ext cx="1043940" cy="1077445"/>
          </a:xfrm>
          <a:custGeom>
            <a:avLst/>
            <a:gdLst>
              <a:gd name="connsiteX0" fmla="*/ 0 w 1043940"/>
              <a:gd name="connsiteY0" fmla="*/ 0 h 1077445"/>
              <a:gd name="connsiteX1" fmla="*/ 99060 w 1043940"/>
              <a:gd name="connsiteY1" fmla="*/ 594360 h 1077445"/>
              <a:gd name="connsiteX2" fmla="*/ 274320 w 1043940"/>
              <a:gd name="connsiteY2" fmla="*/ 754380 h 1077445"/>
              <a:gd name="connsiteX3" fmla="*/ 647700 w 1043940"/>
              <a:gd name="connsiteY3" fmla="*/ 815340 h 1077445"/>
              <a:gd name="connsiteX4" fmla="*/ 792480 w 1043940"/>
              <a:gd name="connsiteY4" fmla="*/ 1043940 h 1077445"/>
              <a:gd name="connsiteX5" fmla="*/ 990600 w 1043940"/>
              <a:gd name="connsiteY5" fmla="*/ 1043940 h 1077445"/>
              <a:gd name="connsiteX6" fmla="*/ 1043940 w 1043940"/>
              <a:gd name="connsiteY6" fmla="*/ 739140 h 107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40" h="1077445">
                <a:moveTo>
                  <a:pt x="0" y="0"/>
                </a:moveTo>
                <a:cubicBezTo>
                  <a:pt x="26670" y="234315"/>
                  <a:pt x="53340" y="468630"/>
                  <a:pt x="99060" y="594360"/>
                </a:cubicBezTo>
                <a:cubicBezTo>
                  <a:pt x="144780" y="720090"/>
                  <a:pt x="182880" y="717550"/>
                  <a:pt x="274320" y="754380"/>
                </a:cubicBezTo>
                <a:cubicBezTo>
                  <a:pt x="365760" y="791210"/>
                  <a:pt x="561340" y="767080"/>
                  <a:pt x="647700" y="815340"/>
                </a:cubicBezTo>
                <a:cubicBezTo>
                  <a:pt x="734060" y="863600"/>
                  <a:pt x="735330" y="1005840"/>
                  <a:pt x="792480" y="1043940"/>
                </a:cubicBezTo>
                <a:cubicBezTo>
                  <a:pt x="849630" y="1082040"/>
                  <a:pt x="948690" y="1094740"/>
                  <a:pt x="990600" y="1043940"/>
                </a:cubicBezTo>
                <a:cubicBezTo>
                  <a:pt x="1032510" y="993140"/>
                  <a:pt x="1043940" y="739140"/>
                  <a:pt x="1043940" y="73914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4" name="Volný tvar: obrazec 12383">
            <a:extLst>
              <a:ext uri="{FF2B5EF4-FFF2-40B4-BE49-F238E27FC236}">
                <a16:creationId xmlns:a16="http://schemas.microsoft.com/office/drawing/2014/main" id="{FE6B5DCA-1CF6-BF44-F44E-925990C29125}"/>
              </a:ext>
            </a:extLst>
          </p:cNvPr>
          <p:cNvSpPr/>
          <p:nvPr/>
        </p:nvSpPr>
        <p:spPr>
          <a:xfrm>
            <a:off x="4558051" y="3589305"/>
            <a:ext cx="503617" cy="1143000"/>
          </a:xfrm>
          <a:custGeom>
            <a:avLst/>
            <a:gdLst>
              <a:gd name="connsiteX0" fmla="*/ 503617 w 503617"/>
              <a:gd name="connsiteY0" fmla="*/ 1143000 h 1143000"/>
              <a:gd name="connsiteX1" fmla="*/ 153097 w 503617"/>
              <a:gd name="connsiteY1" fmla="*/ 701040 h 1143000"/>
              <a:gd name="connsiteX2" fmla="*/ 697 w 503617"/>
              <a:gd name="connsiteY2" fmla="*/ 426720 h 1143000"/>
              <a:gd name="connsiteX3" fmla="*/ 206437 w 503617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17" h="1143000">
                <a:moveTo>
                  <a:pt x="503617" y="1143000"/>
                </a:moveTo>
                <a:cubicBezTo>
                  <a:pt x="370267" y="981710"/>
                  <a:pt x="236917" y="820420"/>
                  <a:pt x="153097" y="701040"/>
                </a:cubicBezTo>
                <a:cubicBezTo>
                  <a:pt x="69277" y="581660"/>
                  <a:pt x="-8193" y="543560"/>
                  <a:pt x="697" y="426720"/>
                </a:cubicBezTo>
                <a:cubicBezTo>
                  <a:pt x="9587" y="309880"/>
                  <a:pt x="108012" y="154940"/>
                  <a:pt x="206437" y="0"/>
                </a:cubicBezTo>
              </a:path>
            </a:pathLst>
          </a:custGeom>
          <a:noFill/>
          <a:ln w="19050" cap="rnd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5" name="Volný tvar: obrazec 12384">
            <a:extLst>
              <a:ext uri="{FF2B5EF4-FFF2-40B4-BE49-F238E27FC236}">
                <a16:creationId xmlns:a16="http://schemas.microsoft.com/office/drawing/2014/main" id="{AE43F9C2-1CAB-26B5-B120-3F1BC023BD3F}"/>
              </a:ext>
            </a:extLst>
          </p:cNvPr>
          <p:cNvSpPr/>
          <p:nvPr/>
        </p:nvSpPr>
        <p:spPr>
          <a:xfrm>
            <a:off x="5282648" y="5098065"/>
            <a:ext cx="647700" cy="190500"/>
          </a:xfrm>
          <a:custGeom>
            <a:avLst/>
            <a:gdLst>
              <a:gd name="connsiteX0" fmla="*/ 0 w 647700"/>
              <a:gd name="connsiteY0" fmla="*/ 0 h 190500"/>
              <a:gd name="connsiteX1" fmla="*/ 449580 w 647700"/>
              <a:gd name="connsiteY1" fmla="*/ 129540 h 190500"/>
              <a:gd name="connsiteX2" fmla="*/ 647700 w 64770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0500">
                <a:moveTo>
                  <a:pt x="0" y="0"/>
                </a:moveTo>
                <a:lnTo>
                  <a:pt x="449580" y="129540"/>
                </a:lnTo>
                <a:cubicBezTo>
                  <a:pt x="557530" y="161290"/>
                  <a:pt x="602615" y="175895"/>
                  <a:pt x="647700" y="19050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6" name="Volný tvar: obrazec 12385">
            <a:extLst>
              <a:ext uri="{FF2B5EF4-FFF2-40B4-BE49-F238E27FC236}">
                <a16:creationId xmlns:a16="http://schemas.microsoft.com/office/drawing/2014/main" id="{82393D2D-585D-4F88-D495-0D8572DBD3E0}"/>
              </a:ext>
            </a:extLst>
          </p:cNvPr>
          <p:cNvSpPr/>
          <p:nvPr/>
        </p:nvSpPr>
        <p:spPr>
          <a:xfrm>
            <a:off x="5183588" y="1570005"/>
            <a:ext cx="1234440" cy="3208020"/>
          </a:xfrm>
          <a:custGeom>
            <a:avLst/>
            <a:gdLst>
              <a:gd name="connsiteX0" fmla="*/ 0 w 1234440"/>
              <a:gd name="connsiteY0" fmla="*/ 3208020 h 3208020"/>
              <a:gd name="connsiteX1" fmla="*/ 426720 w 1234440"/>
              <a:gd name="connsiteY1" fmla="*/ 2026920 h 3208020"/>
              <a:gd name="connsiteX2" fmla="*/ 746760 w 1234440"/>
              <a:gd name="connsiteY2" fmla="*/ 1524000 h 3208020"/>
              <a:gd name="connsiteX3" fmla="*/ 678180 w 1234440"/>
              <a:gd name="connsiteY3" fmla="*/ 1089660 h 3208020"/>
              <a:gd name="connsiteX4" fmla="*/ 1120140 w 1234440"/>
              <a:gd name="connsiteY4" fmla="*/ 449580 h 3208020"/>
              <a:gd name="connsiteX5" fmla="*/ 1234440 w 1234440"/>
              <a:gd name="connsiteY5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4440" h="3208020">
                <a:moveTo>
                  <a:pt x="0" y="3208020"/>
                </a:moveTo>
                <a:cubicBezTo>
                  <a:pt x="151130" y="2757805"/>
                  <a:pt x="302260" y="2307590"/>
                  <a:pt x="426720" y="2026920"/>
                </a:cubicBezTo>
                <a:cubicBezTo>
                  <a:pt x="551180" y="1746250"/>
                  <a:pt x="704850" y="1680210"/>
                  <a:pt x="746760" y="1524000"/>
                </a:cubicBezTo>
                <a:cubicBezTo>
                  <a:pt x="788670" y="1367790"/>
                  <a:pt x="615950" y="1268730"/>
                  <a:pt x="678180" y="1089660"/>
                </a:cubicBezTo>
                <a:cubicBezTo>
                  <a:pt x="740410" y="910590"/>
                  <a:pt x="1027430" y="631190"/>
                  <a:pt x="1120140" y="449580"/>
                </a:cubicBezTo>
                <a:cubicBezTo>
                  <a:pt x="1212850" y="267970"/>
                  <a:pt x="1223645" y="133985"/>
                  <a:pt x="1234440" y="0"/>
                </a:cubicBezTo>
              </a:path>
            </a:pathLst>
          </a:custGeom>
          <a:noFill/>
          <a:ln w="19050" cap="rnd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7" name="Volný tvar: obrazec 12386">
            <a:extLst>
              <a:ext uri="{FF2B5EF4-FFF2-40B4-BE49-F238E27FC236}">
                <a16:creationId xmlns:a16="http://schemas.microsoft.com/office/drawing/2014/main" id="{3A7A6691-B8A6-E29E-EB44-E5EA5F5E6783}"/>
              </a:ext>
            </a:extLst>
          </p:cNvPr>
          <p:cNvSpPr/>
          <p:nvPr/>
        </p:nvSpPr>
        <p:spPr>
          <a:xfrm>
            <a:off x="4959894" y="1391794"/>
            <a:ext cx="1122854" cy="1610771"/>
          </a:xfrm>
          <a:custGeom>
            <a:avLst/>
            <a:gdLst>
              <a:gd name="connsiteX0" fmla="*/ 147494 w 1122854"/>
              <a:gd name="connsiteY0" fmla="*/ 1610771 h 1610771"/>
              <a:gd name="connsiteX1" fmla="*/ 109394 w 1122854"/>
              <a:gd name="connsiteY1" fmla="*/ 1100231 h 1610771"/>
              <a:gd name="connsiteX2" fmla="*/ 25574 w 1122854"/>
              <a:gd name="connsiteY2" fmla="*/ 383951 h 1610771"/>
              <a:gd name="connsiteX3" fmla="*/ 612314 w 1122854"/>
              <a:gd name="connsiteY3" fmla="*/ 231551 h 1610771"/>
              <a:gd name="connsiteX4" fmla="*/ 818054 w 1122854"/>
              <a:gd name="connsiteY4" fmla="*/ 18191 h 1610771"/>
              <a:gd name="connsiteX5" fmla="*/ 1122854 w 1122854"/>
              <a:gd name="connsiteY5" fmla="*/ 25811 h 16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2854" h="1610771">
                <a:moveTo>
                  <a:pt x="147494" y="1610771"/>
                </a:moveTo>
                <a:cubicBezTo>
                  <a:pt x="138604" y="1457736"/>
                  <a:pt x="129714" y="1304701"/>
                  <a:pt x="109394" y="1100231"/>
                </a:cubicBezTo>
                <a:cubicBezTo>
                  <a:pt x="89074" y="895761"/>
                  <a:pt x="-58246" y="528731"/>
                  <a:pt x="25574" y="383951"/>
                </a:cubicBezTo>
                <a:cubicBezTo>
                  <a:pt x="109394" y="239171"/>
                  <a:pt x="480234" y="292511"/>
                  <a:pt x="612314" y="231551"/>
                </a:cubicBezTo>
                <a:cubicBezTo>
                  <a:pt x="744394" y="170591"/>
                  <a:pt x="732964" y="52481"/>
                  <a:pt x="818054" y="18191"/>
                </a:cubicBezTo>
                <a:cubicBezTo>
                  <a:pt x="903144" y="-16099"/>
                  <a:pt x="1012999" y="4856"/>
                  <a:pt x="1122854" y="25811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8" name="Volný tvar: obrazec 12387">
            <a:extLst>
              <a:ext uri="{FF2B5EF4-FFF2-40B4-BE49-F238E27FC236}">
                <a16:creationId xmlns:a16="http://schemas.microsoft.com/office/drawing/2014/main" id="{B3C76FBC-C54B-8C26-AD43-F9A0CFC24AD2}"/>
              </a:ext>
            </a:extLst>
          </p:cNvPr>
          <p:cNvSpPr/>
          <p:nvPr/>
        </p:nvSpPr>
        <p:spPr>
          <a:xfrm>
            <a:off x="6699968" y="1455705"/>
            <a:ext cx="539610" cy="1173480"/>
          </a:xfrm>
          <a:custGeom>
            <a:avLst/>
            <a:gdLst>
              <a:gd name="connsiteX0" fmla="*/ 0 w 539610"/>
              <a:gd name="connsiteY0" fmla="*/ 0 h 1173480"/>
              <a:gd name="connsiteX1" fmla="*/ 502920 w 539610"/>
              <a:gd name="connsiteY1" fmla="*/ 266700 h 1173480"/>
              <a:gd name="connsiteX2" fmla="*/ 480060 w 539610"/>
              <a:gd name="connsiteY2" fmla="*/ 594360 h 1173480"/>
              <a:gd name="connsiteX3" fmla="*/ 312420 w 539610"/>
              <a:gd name="connsiteY3" fmla="*/ 967740 h 1173480"/>
              <a:gd name="connsiteX4" fmla="*/ 441960 w 539610"/>
              <a:gd name="connsiteY4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610" h="1173480">
                <a:moveTo>
                  <a:pt x="0" y="0"/>
                </a:moveTo>
                <a:cubicBezTo>
                  <a:pt x="211455" y="83820"/>
                  <a:pt x="422910" y="167640"/>
                  <a:pt x="502920" y="266700"/>
                </a:cubicBezTo>
                <a:cubicBezTo>
                  <a:pt x="582930" y="365760"/>
                  <a:pt x="511810" y="477520"/>
                  <a:pt x="480060" y="594360"/>
                </a:cubicBezTo>
                <a:cubicBezTo>
                  <a:pt x="448310" y="711200"/>
                  <a:pt x="318770" y="871220"/>
                  <a:pt x="312420" y="967740"/>
                </a:cubicBezTo>
                <a:cubicBezTo>
                  <a:pt x="306070" y="1064260"/>
                  <a:pt x="374015" y="1118870"/>
                  <a:pt x="441960" y="117348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89" name="Volný tvar: obrazec 12388">
            <a:extLst>
              <a:ext uri="{FF2B5EF4-FFF2-40B4-BE49-F238E27FC236}">
                <a16:creationId xmlns:a16="http://schemas.microsoft.com/office/drawing/2014/main" id="{C812A1FF-4EA2-52CE-EF8A-37359F8749C4}"/>
              </a:ext>
            </a:extLst>
          </p:cNvPr>
          <p:cNvSpPr/>
          <p:nvPr/>
        </p:nvSpPr>
        <p:spPr>
          <a:xfrm>
            <a:off x="6021293" y="1623345"/>
            <a:ext cx="686346" cy="2247900"/>
          </a:xfrm>
          <a:custGeom>
            <a:avLst/>
            <a:gdLst>
              <a:gd name="connsiteX0" fmla="*/ 503415 w 686346"/>
              <a:gd name="connsiteY0" fmla="*/ 0 h 2247900"/>
              <a:gd name="connsiteX1" fmla="*/ 686295 w 686346"/>
              <a:gd name="connsiteY1" fmla="*/ 746760 h 2247900"/>
              <a:gd name="connsiteX2" fmla="*/ 488175 w 686346"/>
              <a:gd name="connsiteY2" fmla="*/ 1181100 h 2247900"/>
              <a:gd name="connsiteX3" fmla="*/ 320535 w 686346"/>
              <a:gd name="connsiteY3" fmla="*/ 1600200 h 2247900"/>
              <a:gd name="connsiteX4" fmla="*/ 8115 w 686346"/>
              <a:gd name="connsiteY4" fmla="*/ 1882140 h 2247900"/>
              <a:gd name="connsiteX5" fmla="*/ 122415 w 686346"/>
              <a:gd name="connsiteY5" fmla="*/ 224790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46" h="2247900">
                <a:moveTo>
                  <a:pt x="503415" y="0"/>
                </a:moveTo>
                <a:cubicBezTo>
                  <a:pt x="596125" y="274955"/>
                  <a:pt x="688835" y="549910"/>
                  <a:pt x="686295" y="746760"/>
                </a:cubicBezTo>
                <a:cubicBezTo>
                  <a:pt x="683755" y="943610"/>
                  <a:pt x="549135" y="1038860"/>
                  <a:pt x="488175" y="1181100"/>
                </a:cubicBezTo>
                <a:cubicBezTo>
                  <a:pt x="427215" y="1323340"/>
                  <a:pt x="400545" y="1483360"/>
                  <a:pt x="320535" y="1600200"/>
                </a:cubicBezTo>
                <a:cubicBezTo>
                  <a:pt x="240525" y="1717040"/>
                  <a:pt x="41135" y="1774190"/>
                  <a:pt x="8115" y="1882140"/>
                </a:cubicBezTo>
                <a:cubicBezTo>
                  <a:pt x="-24905" y="1990090"/>
                  <a:pt x="48755" y="2118995"/>
                  <a:pt x="122415" y="224790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0" name="Volný tvar: obrazec 12389">
            <a:extLst>
              <a:ext uri="{FF2B5EF4-FFF2-40B4-BE49-F238E27FC236}">
                <a16:creationId xmlns:a16="http://schemas.microsoft.com/office/drawing/2014/main" id="{5286D36D-E9C7-F74C-6084-25E2C1AE4B54}"/>
              </a:ext>
            </a:extLst>
          </p:cNvPr>
          <p:cNvSpPr/>
          <p:nvPr/>
        </p:nvSpPr>
        <p:spPr>
          <a:xfrm>
            <a:off x="6410408" y="3101625"/>
            <a:ext cx="1314803" cy="1791445"/>
          </a:xfrm>
          <a:custGeom>
            <a:avLst/>
            <a:gdLst>
              <a:gd name="connsiteX0" fmla="*/ 944880 w 1314803"/>
              <a:gd name="connsiteY0" fmla="*/ 0 h 1791445"/>
              <a:gd name="connsiteX1" fmla="*/ 1066800 w 1314803"/>
              <a:gd name="connsiteY1" fmla="*/ 320040 h 1791445"/>
              <a:gd name="connsiteX2" fmla="*/ 1120140 w 1314803"/>
              <a:gd name="connsiteY2" fmla="*/ 548640 h 1791445"/>
              <a:gd name="connsiteX3" fmla="*/ 1310640 w 1314803"/>
              <a:gd name="connsiteY3" fmla="*/ 632460 h 1791445"/>
              <a:gd name="connsiteX4" fmla="*/ 1219200 w 1314803"/>
              <a:gd name="connsiteY4" fmla="*/ 861060 h 1791445"/>
              <a:gd name="connsiteX5" fmla="*/ 861060 w 1314803"/>
              <a:gd name="connsiteY5" fmla="*/ 1066800 h 1791445"/>
              <a:gd name="connsiteX6" fmla="*/ 1051560 w 1314803"/>
              <a:gd name="connsiteY6" fmla="*/ 1325880 h 1791445"/>
              <a:gd name="connsiteX7" fmla="*/ 1074420 w 1314803"/>
              <a:gd name="connsiteY7" fmla="*/ 1592580 h 1791445"/>
              <a:gd name="connsiteX8" fmla="*/ 731520 w 1314803"/>
              <a:gd name="connsiteY8" fmla="*/ 1584960 h 1791445"/>
              <a:gd name="connsiteX9" fmla="*/ 563880 w 1314803"/>
              <a:gd name="connsiteY9" fmla="*/ 1790700 h 1791445"/>
              <a:gd name="connsiteX10" fmla="*/ 403860 w 1314803"/>
              <a:gd name="connsiteY10" fmla="*/ 1501140 h 1791445"/>
              <a:gd name="connsiteX11" fmla="*/ 236220 w 1314803"/>
              <a:gd name="connsiteY11" fmla="*/ 1287780 h 1791445"/>
              <a:gd name="connsiteX12" fmla="*/ 0 w 1314803"/>
              <a:gd name="connsiteY12" fmla="*/ 1181100 h 17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803" h="1791445">
                <a:moveTo>
                  <a:pt x="944880" y="0"/>
                </a:moveTo>
                <a:cubicBezTo>
                  <a:pt x="991235" y="114300"/>
                  <a:pt x="1037590" y="228600"/>
                  <a:pt x="1066800" y="320040"/>
                </a:cubicBezTo>
                <a:cubicBezTo>
                  <a:pt x="1096010" y="411480"/>
                  <a:pt x="1079500" y="496570"/>
                  <a:pt x="1120140" y="548640"/>
                </a:cubicBezTo>
                <a:cubicBezTo>
                  <a:pt x="1160780" y="600710"/>
                  <a:pt x="1294130" y="580390"/>
                  <a:pt x="1310640" y="632460"/>
                </a:cubicBezTo>
                <a:cubicBezTo>
                  <a:pt x="1327150" y="684530"/>
                  <a:pt x="1294130" y="788670"/>
                  <a:pt x="1219200" y="861060"/>
                </a:cubicBezTo>
                <a:cubicBezTo>
                  <a:pt x="1144270" y="933450"/>
                  <a:pt x="889000" y="989330"/>
                  <a:pt x="861060" y="1066800"/>
                </a:cubicBezTo>
                <a:cubicBezTo>
                  <a:pt x="833120" y="1144270"/>
                  <a:pt x="1016000" y="1238250"/>
                  <a:pt x="1051560" y="1325880"/>
                </a:cubicBezTo>
                <a:cubicBezTo>
                  <a:pt x="1087120" y="1413510"/>
                  <a:pt x="1127760" y="1549400"/>
                  <a:pt x="1074420" y="1592580"/>
                </a:cubicBezTo>
                <a:cubicBezTo>
                  <a:pt x="1021080" y="1635760"/>
                  <a:pt x="816610" y="1551940"/>
                  <a:pt x="731520" y="1584960"/>
                </a:cubicBezTo>
                <a:cubicBezTo>
                  <a:pt x="646430" y="1617980"/>
                  <a:pt x="618490" y="1804670"/>
                  <a:pt x="563880" y="1790700"/>
                </a:cubicBezTo>
                <a:cubicBezTo>
                  <a:pt x="509270" y="1776730"/>
                  <a:pt x="458470" y="1584960"/>
                  <a:pt x="403860" y="1501140"/>
                </a:cubicBezTo>
                <a:cubicBezTo>
                  <a:pt x="349250" y="1417320"/>
                  <a:pt x="303530" y="1341120"/>
                  <a:pt x="236220" y="1287780"/>
                </a:cubicBezTo>
                <a:cubicBezTo>
                  <a:pt x="168910" y="1234440"/>
                  <a:pt x="13970" y="1189990"/>
                  <a:pt x="0" y="1181100"/>
                </a:cubicBezTo>
              </a:path>
            </a:pathLst>
          </a:custGeom>
          <a:noFill/>
          <a:ln w="19050" cap="rnd"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1" name="Volný tvar: obrazec 12390">
            <a:extLst>
              <a:ext uri="{FF2B5EF4-FFF2-40B4-BE49-F238E27FC236}">
                <a16:creationId xmlns:a16="http://schemas.microsoft.com/office/drawing/2014/main" id="{4503E800-4EA2-3E90-B535-CC015D4B5245}"/>
              </a:ext>
            </a:extLst>
          </p:cNvPr>
          <p:cNvSpPr/>
          <p:nvPr/>
        </p:nvSpPr>
        <p:spPr>
          <a:xfrm>
            <a:off x="6189428" y="4404645"/>
            <a:ext cx="388720" cy="937260"/>
          </a:xfrm>
          <a:custGeom>
            <a:avLst/>
            <a:gdLst>
              <a:gd name="connsiteX0" fmla="*/ 205740 w 388720"/>
              <a:gd name="connsiteY0" fmla="*/ 937260 h 937260"/>
              <a:gd name="connsiteX1" fmla="*/ 388620 w 388720"/>
              <a:gd name="connsiteY1" fmla="*/ 632460 h 937260"/>
              <a:gd name="connsiteX2" fmla="*/ 228600 w 388720"/>
              <a:gd name="connsiteY2" fmla="*/ 403860 h 937260"/>
              <a:gd name="connsiteX3" fmla="*/ 38100 w 388720"/>
              <a:gd name="connsiteY3" fmla="*/ 205740 h 937260"/>
              <a:gd name="connsiteX4" fmla="*/ 0 w 38872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20" h="937260">
                <a:moveTo>
                  <a:pt x="205740" y="937260"/>
                </a:moveTo>
                <a:cubicBezTo>
                  <a:pt x="295275" y="829310"/>
                  <a:pt x="384810" y="721360"/>
                  <a:pt x="388620" y="632460"/>
                </a:cubicBezTo>
                <a:cubicBezTo>
                  <a:pt x="392430" y="543560"/>
                  <a:pt x="287020" y="474980"/>
                  <a:pt x="228600" y="403860"/>
                </a:cubicBezTo>
                <a:cubicBezTo>
                  <a:pt x="170180" y="332740"/>
                  <a:pt x="76200" y="273050"/>
                  <a:pt x="38100" y="205740"/>
                </a:cubicBezTo>
                <a:cubicBezTo>
                  <a:pt x="0" y="138430"/>
                  <a:pt x="0" y="69215"/>
                  <a:pt x="0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2" name="Volný tvar: obrazec 12391">
            <a:extLst>
              <a:ext uri="{FF2B5EF4-FFF2-40B4-BE49-F238E27FC236}">
                <a16:creationId xmlns:a16="http://schemas.microsoft.com/office/drawing/2014/main" id="{065270AB-E495-7C5A-4AD2-08C6ADEF39C9}"/>
              </a:ext>
            </a:extLst>
          </p:cNvPr>
          <p:cNvSpPr/>
          <p:nvPr/>
        </p:nvSpPr>
        <p:spPr>
          <a:xfrm>
            <a:off x="5320748" y="4191285"/>
            <a:ext cx="601980" cy="693420"/>
          </a:xfrm>
          <a:custGeom>
            <a:avLst/>
            <a:gdLst>
              <a:gd name="connsiteX0" fmla="*/ 0 w 601980"/>
              <a:gd name="connsiteY0" fmla="*/ 693420 h 693420"/>
              <a:gd name="connsiteX1" fmla="*/ 350520 w 601980"/>
              <a:gd name="connsiteY1" fmla="*/ 541020 h 693420"/>
              <a:gd name="connsiteX2" fmla="*/ 289560 w 601980"/>
              <a:gd name="connsiteY2" fmla="*/ 281940 h 693420"/>
              <a:gd name="connsiteX3" fmla="*/ 350520 w 601980"/>
              <a:gd name="connsiteY3" fmla="*/ 53340 h 693420"/>
              <a:gd name="connsiteX4" fmla="*/ 601980 w 601980"/>
              <a:gd name="connsiteY4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693420">
                <a:moveTo>
                  <a:pt x="0" y="693420"/>
                </a:moveTo>
                <a:cubicBezTo>
                  <a:pt x="151130" y="651510"/>
                  <a:pt x="302260" y="609600"/>
                  <a:pt x="350520" y="541020"/>
                </a:cubicBezTo>
                <a:cubicBezTo>
                  <a:pt x="398780" y="472440"/>
                  <a:pt x="289560" y="363220"/>
                  <a:pt x="289560" y="281940"/>
                </a:cubicBezTo>
                <a:cubicBezTo>
                  <a:pt x="289560" y="200660"/>
                  <a:pt x="298450" y="100330"/>
                  <a:pt x="350520" y="53340"/>
                </a:cubicBezTo>
                <a:cubicBezTo>
                  <a:pt x="402590" y="6350"/>
                  <a:pt x="502285" y="3175"/>
                  <a:pt x="601980" y="0"/>
                </a:cubicBezTo>
              </a:path>
            </a:pathLst>
          </a:custGeom>
          <a:noFill/>
          <a:ln w="19050" cap="rnd">
            <a:solidFill>
              <a:srgbClr val="4F37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393" name="TextovéPole 12392">
            <a:extLst>
              <a:ext uri="{FF2B5EF4-FFF2-40B4-BE49-F238E27FC236}">
                <a16:creationId xmlns:a16="http://schemas.microsoft.com/office/drawing/2014/main" id="{1052A4D5-7826-4539-3286-38BA003D0320}"/>
              </a:ext>
            </a:extLst>
          </p:cNvPr>
          <p:cNvSpPr txBox="1"/>
          <p:nvPr/>
        </p:nvSpPr>
        <p:spPr>
          <a:xfrm rot="20119129">
            <a:off x="2361588" y="1491647"/>
            <a:ext cx="683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err="1">
                <a:latin typeface="Algerian" panose="04020705040A02060702" pitchFamily="82" charset="0"/>
              </a:rPr>
              <a:t>Alfea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4" name="TextovéPole 12393">
            <a:extLst>
              <a:ext uri="{FF2B5EF4-FFF2-40B4-BE49-F238E27FC236}">
                <a16:creationId xmlns:a16="http://schemas.microsoft.com/office/drawing/2014/main" id="{191A01F9-F332-DC7E-35A8-32D34BA975C3}"/>
              </a:ext>
            </a:extLst>
          </p:cNvPr>
          <p:cNvSpPr txBox="1"/>
          <p:nvPr/>
        </p:nvSpPr>
        <p:spPr>
          <a:xfrm rot="20713775">
            <a:off x="1893819" y="3722128"/>
            <a:ext cx="124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Buttercup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5" name="TextovéPole 12394">
            <a:extLst>
              <a:ext uri="{FF2B5EF4-FFF2-40B4-BE49-F238E27FC236}">
                <a16:creationId xmlns:a16="http://schemas.microsoft.com/office/drawing/2014/main" id="{E243BFE5-9AB3-05F4-1C86-BD2578AE3F29}"/>
              </a:ext>
            </a:extLst>
          </p:cNvPr>
          <p:cNvSpPr txBox="1"/>
          <p:nvPr/>
        </p:nvSpPr>
        <p:spPr>
          <a:xfrm rot="21445809">
            <a:off x="3791733" y="1820884"/>
            <a:ext cx="89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Cecily</a:t>
            </a:r>
            <a:endParaRPr lang="cs-CZ" sz="1600" dirty="0">
              <a:latin typeface="Algerian" panose="04020705040A02060702" pitchFamily="82" charset="0"/>
            </a:endParaRPr>
          </a:p>
        </p:txBody>
      </p:sp>
      <p:sp>
        <p:nvSpPr>
          <p:cNvPr id="12396" name="TextovéPole 12395">
            <a:extLst>
              <a:ext uri="{FF2B5EF4-FFF2-40B4-BE49-F238E27FC236}">
                <a16:creationId xmlns:a16="http://schemas.microsoft.com/office/drawing/2014/main" id="{73800C13-E7D5-E519-0CA2-B9D55D26E0B8}"/>
              </a:ext>
            </a:extLst>
          </p:cNvPr>
          <p:cNvSpPr txBox="1"/>
          <p:nvPr/>
        </p:nvSpPr>
        <p:spPr>
          <a:xfrm>
            <a:off x="1836542" y="4849179"/>
            <a:ext cx="77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 err="1">
                <a:latin typeface="Algerian" panose="04020705040A02060702" pitchFamily="82" charset="0"/>
              </a:rPr>
              <a:t>Despacito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7" name="TextovéPole 12396">
            <a:extLst>
              <a:ext uri="{FF2B5EF4-FFF2-40B4-BE49-F238E27FC236}">
                <a16:creationId xmlns:a16="http://schemas.microsoft.com/office/drawing/2014/main" id="{39857C21-7888-79F3-FA6E-D434706A45E7}"/>
              </a:ext>
            </a:extLst>
          </p:cNvPr>
          <p:cNvSpPr txBox="1"/>
          <p:nvPr/>
        </p:nvSpPr>
        <p:spPr>
          <a:xfrm rot="21405423">
            <a:off x="3589223" y="3778839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Esme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8" name="TextovéPole 12397">
            <a:extLst>
              <a:ext uri="{FF2B5EF4-FFF2-40B4-BE49-F238E27FC236}">
                <a16:creationId xmlns:a16="http://schemas.microsoft.com/office/drawing/2014/main" id="{B6E12F80-D4DE-4A60-2CDF-8B335942A2F8}"/>
              </a:ext>
            </a:extLst>
          </p:cNvPr>
          <p:cNvSpPr txBox="1"/>
          <p:nvPr/>
        </p:nvSpPr>
        <p:spPr>
          <a:xfrm>
            <a:off x="3166244" y="55833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Ferb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399" name="TextovéPole 12398">
            <a:extLst>
              <a:ext uri="{FF2B5EF4-FFF2-40B4-BE49-F238E27FC236}">
                <a16:creationId xmlns:a16="http://schemas.microsoft.com/office/drawing/2014/main" id="{84D4F70C-F20B-B56E-9ECC-17107E3AA21A}"/>
              </a:ext>
            </a:extLst>
          </p:cNvPr>
          <p:cNvSpPr txBox="1"/>
          <p:nvPr/>
        </p:nvSpPr>
        <p:spPr>
          <a:xfrm>
            <a:off x="4732705" y="3486989"/>
            <a:ext cx="9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Hell</a:t>
            </a:r>
          </a:p>
        </p:txBody>
      </p:sp>
      <p:sp>
        <p:nvSpPr>
          <p:cNvPr id="12400" name="TextovéPole 12399">
            <a:extLst>
              <a:ext uri="{FF2B5EF4-FFF2-40B4-BE49-F238E27FC236}">
                <a16:creationId xmlns:a16="http://schemas.microsoft.com/office/drawing/2014/main" id="{48FABFD6-BFFB-66B1-E07E-710B826F4928}"/>
              </a:ext>
            </a:extLst>
          </p:cNvPr>
          <p:cNvSpPr txBox="1"/>
          <p:nvPr/>
        </p:nvSpPr>
        <p:spPr>
          <a:xfrm>
            <a:off x="6019680" y="94924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Gif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1" name="TextovéPole 12400">
            <a:extLst>
              <a:ext uri="{FF2B5EF4-FFF2-40B4-BE49-F238E27FC236}">
                <a16:creationId xmlns:a16="http://schemas.microsoft.com/office/drawing/2014/main" id="{06056D5D-0319-2502-130A-643A3AA3E85B}"/>
              </a:ext>
            </a:extLst>
          </p:cNvPr>
          <p:cNvSpPr txBox="1"/>
          <p:nvPr/>
        </p:nvSpPr>
        <p:spPr>
          <a:xfrm>
            <a:off x="4936978" y="5096236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latin typeface="Algerian" panose="04020705040A02060702" pitchFamily="82" charset="0"/>
              </a:rPr>
              <a:t>jace</a:t>
            </a:r>
            <a:endParaRPr lang="cs-CZ" sz="1400" dirty="0">
              <a:latin typeface="Algerian" panose="04020705040A02060702" pitchFamily="82" charset="0"/>
            </a:endParaRPr>
          </a:p>
        </p:txBody>
      </p:sp>
      <p:sp>
        <p:nvSpPr>
          <p:cNvPr id="12402" name="TextovéPole 12401">
            <a:extLst>
              <a:ext uri="{FF2B5EF4-FFF2-40B4-BE49-F238E27FC236}">
                <a16:creationId xmlns:a16="http://schemas.microsoft.com/office/drawing/2014/main" id="{02154A36-C8F2-753B-AA42-CA30C3EFB371}"/>
              </a:ext>
            </a:extLst>
          </p:cNvPr>
          <p:cNvSpPr txBox="1"/>
          <p:nvPr/>
        </p:nvSpPr>
        <p:spPr>
          <a:xfrm>
            <a:off x="5431869" y="5615544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lupin</a:t>
            </a:r>
          </a:p>
        </p:txBody>
      </p:sp>
      <p:sp>
        <p:nvSpPr>
          <p:cNvPr id="12403" name="TextovéPole 12402">
            <a:extLst>
              <a:ext uri="{FF2B5EF4-FFF2-40B4-BE49-F238E27FC236}">
                <a16:creationId xmlns:a16="http://schemas.microsoft.com/office/drawing/2014/main" id="{925A03C2-5AAD-7BD7-3725-A27E9F26632C}"/>
              </a:ext>
            </a:extLst>
          </p:cNvPr>
          <p:cNvSpPr txBox="1"/>
          <p:nvPr/>
        </p:nvSpPr>
        <p:spPr>
          <a:xfrm>
            <a:off x="6416677" y="4022492"/>
            <a:ext cx="82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karma</a:t>
            </a:r>
          </a:p>
        </p:txBody>
      </p:sp>
      <p:sp>
        <p:nvSpPr>
          <p:cNvPr id="12404" name="TextovéPole 12403">
            <a:extLst>
              <a:ext uri="{FF2B5EF4-FFF2-40B4-BE49-F238E27FC236}">
                <a16:creationId xmlns:a16="http://schemas.microsoft.com/office/drawing/2014/main" id="{8B5064E4-60E9-D75A-589E-5BF645C687C2}"/>
              </a:ext>
            </a:extLst>
          </p:cNvPr>
          <p:cNvSpPr txBox="1"/>
          <p:nvPr/>
        </p:nvSpPr>
        <p:spPr>
          <a:xfrm>
            <a:off x="6842752" y="2992651"/>
            <a:ext cx="6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latin typeface="Algerian" panose="04020705040A02060702" pitchFamily="82" charset="0"/>
              </a:rPr>
              <a:t>Issa</a:t>
            </a:r>
          </a:p>
        </p:txBody>
      </p:sp>
      <p:sp>
        <p:nvSpPr>
          <p:cNvPr id="12405" name="TextovéPole 12404">
            <a:extLst>
              <a:ext uri="{FF2B5EF4-FFF2-40B4-BE49-F238E27FC236}">
                <a16:creationId xmlns:a16="http://schemas.microsoft.com/office/drawing/2014/main" id="{F1AB8857-4C4B-1C42-6C36-40FE36788708}"/>
              </a:ext>
            </a:extLst>
          </p:cNvPr>
          <p:cNvSpPr txBox="1"/>
          <p:nvPr/>
        </p:nvSpPr>
        <p:spPr>
          <a:xfrm>
            <a:off x="3308154" y="1997721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6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406" name="TextovéPole 12405">
            <a:extLst>
              <a:ext uri="{FF2B5EF4-FFF2-40B4-BE49-F238E27FC236}">
                <a16:creationId xmlns:a16="http://schemas.microsoft.com/office/drawing/2014/main" id="{D66210DE-31E8-B039-00F5-E56AC2E9E2D5}"/>
              </a:ext>
            </a:extLst>
          </p:cNvPr>
          <p:cNvSpPr txBox="1"/>
          <p:nvPr/>
        </p:nvSpPr>
        <p:spPr>
          <a:xfrm>
            <a:off x="2060403" y="258821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13</a:t>
            </a:r>
          </a:p>
        </p:txBody>
      </p:sp>
      <p:sp>
        <p:nvSpPr>
          <p:cNvPr id="12407" name="TextovéPole 12406">
            <a:extLst>
              <a:ext uri="{FF2B5EF4-FFF2-40B4-BE49-F238E27FC236}">
                <a16:creationId xmlns:a16="http://schemas.microsoft.com/office/drawing/2014/main" id="{491C833C-0C5C-1729-1971-DCC918821EE4}"/>
              </a:ext>
            </a:extLst>
          </p:cNvPr>
          <p:cNvSpPr txBox="1"/>
          <p:nvPr/>
        </p:nvSpPr>
        <p:spPr>
          <a:xfrm>
            <a:off x="2818971" y="257458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7</a:t>
            </a:r>
          </a:p>
        </p:txBody>
      </p:sp>
      <p:sp>
        <p:nvSpPr>
          <p:cNvPr id="12408" name="TextovéPole 12407">
            <a:extLst>
              <a:ext uri="{FF2B5EF4-FFF2-40B4-BE49-F238E27FC236}">
                <a16:creationId xmlns:a16="http://schemas.microsoft.com/office/drawing/2014/main" id="{15BD989F-56DB-EE7B-6010-5786816A26BD}"/>
              </a:ext>
            </a:extLst>
          </p:cNvPr>
          <p:cNvSpPr txBox="1"/>
          <p:nvPr/>
        </p:nvSpPr>
        <p:spPr>
          <a:xfrm>
            <a:off x="1613456" y="409927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</a:t>
            </a:r>
          </a:p>
        </p:txBody>
      </p:sp>
      <p:sp>
        <p:nvSpPr>
          <p:cNvPr id="12409" name="TextovéPole 12408">
            <a:extLst>
              <a:ext uri="{FF2B5EF4-FFF2-40B4-BE49-F238E27FC236}">
                <a16:creationId xmlns:a16="http://schemas.microsoft.com/office/drawing/2014/main" id="{0C0A2DB8-5D9B-149D-1B0D-BB72B2D34A65}"/>
              </a:ext>
            </a:extLst>
          </p:cNvPr>
          <p:cNvSpPr txBox="1"/>
          <p:nvPr/>
        </p:nvSpPr>
        <p:spPr>
          <a:xfrm>
            <a:off x="3099780" y="4810593"/>
            <a:ext cx="68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3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12410" name="TextovéPole 12409">
            <a:extLst>
              <a:ext uri="{FF2B5EF4-FFF2-40B4-BE49-F238E27FC236}">
                <a16:creationId xmlns:a16="http://schemas.microsoft.com/office/drawing/2014/main" id="{59E1740B-51D8-C500-63F2-BC93838554EB}"/>
              </a:ext>
            </a:extLst>
          </p:cNvPr>
          <p:cNvSpPr txBox="1"/>
          <p:nvPr/>
        </p:nvSpPr>
        <p:spPr>
          <a:xfrm>
            <a:off x="3155554" y="345330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14</a:t>
            </a:r>
          </a:p>
        </p:txBody>
      </p:sp>
      <p:sp>
        <p:nvSpPr>
          <p:cNvPr id="12411" name="TextovéPole 12410">
            <a:extLst>
              <a:ext uri="{FF2B5EF4-FFF2-40B4-BE49-F238E27FC236}">
                <a16:creationId xmlns:a16="http://schemas.microsoft.com/office/drawing/2014/main" id="{FBE99154-3F5C-0DCB-B046-8C782567C618}"/>
              </a:ext>
            </a:extLst>
          </p:cNvPr>
          <p:cNvSpPr txBox="1"/>
          <p:nvPr/>
        </p:nvSpPr>
        <p:spPr>
          <a:xfrm>
            <a:off x="2818970" y="408712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9</a:t>
            </a:r>
          </a:p>
        </p:txBody>
      </p:sp>
      <p:sp>
        <p:nvSpPr>
          <p:cNvPr id="12412" name="TextovéPole 12411">
            <a:extLst>
              <a:ext uri="{FF2B5EF4-FFF2-40B4-BE49-F238E27FC236}">
                <a16:creationId xmlns:a16="http://schemas.microsoft.com/office/drawing/2014/main" id="{8B434403-1E59-3622-3C2B-FBE983DEB6F9}"/>
              </a:ext>
            </a:extLst>
          </p:cNvPr>
          <p:cNvSpPr txBox="1"/>
          <p:nvPr/>
        </p:nvSpPr>
        <p:spPr>
          <a:xfrm>
            <a:off x="3491810" y="499004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</a:t>
            </a:r>
          </a:p>
        </p:txBody>
      </p:sp>
      <p:sp>
        <p:nvSpPr>
          <p:cNvPr id="12413" name="TextovéPole 12412">
            <a:extLst>
              <a:ext uri="{FF2B5EF4-FFF2-40B4-BE49-F238E27FC236}">
                <a16:creationId xmlns:a16="http://schemas.microsoft.com/office/drawing/2014/main" id="{6874B3A4-3156-30E5-73CB-7E95B3FE7692}"/>
              </a:ext>
            </a:extLst>
          </p:cNvPr>
          <p:cNvSpPr txBox="1"/>
          <p:nvPr/>
        </p:nvSpPr>
        <p:spPr>
          <a:xfrm>
            <a:off x="4108308" y="49874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18</a:t>
            </a:r>
          </a:p>
        </p:txBody>
      </p:sp>
      <p:sp>
        <p:nvSpPr>
          <p:cNvPr id="12414" name="TextovéPole 12413">
            <a:extLst>
              <a:ext uri="{FF2B5EF4-FFF2-40B4-BE49-F238E27FC236}">
                <a16:creationId xmlns:a16="http://schemas.microsoft.com/office/drawing/2014/main" id="{EB789E00-0364-7CB6-DB3B-6088CF9A1925}"/>
              </a:ext>
            </a:extLst>
          </p:cNvPr>
          <p:cNvSpPr txBox="1"/>
          <p:nvPr/>
        </p:nvSpPr>
        <p:spPr>
          <a:xfrm>
            <a:off x="4404553" y="2347720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20</a:t>
            </a:r>
          </a:p>
        </p:txBody>
      </p:sp>
      <p:sp>
        <p:nvSpPr>
          <p:cNvPr id="12415" name="TextovéPole 12414">
            <a:extLst>
              <a:ext uri="{FF2B5EF4-FFF2-40B4-BE49-F238E27FC236}">
                <a16:creationId xmlns:a16="http://schemas.microsoft.com/office/drawing/2014/main" id="{3275B2A2-C5AE-4442-0E05-ACFDD24A17EA}"/>
              </a:ext>
            </a:extLst>
          </p:cNvPr>
          <p:cNvSpPr txBox="1"/>
          <p:nvPr/>
        </p:nvSpPr>
        <p:spPr>
          <a:xfrm>
            <a:off x="4078057" y="3368328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8</a:t>
            </a:r>
          </a:p>
        </p:txBody>
      </p:sp>
      <p:sp>
        <p:nvSpPr>
          <p:cNvPr id="12416" name="TextovéPole 12415">
            <a:extLst>
              <a:ext uri="{FF2B5EF4-FFF2-40B4-BE49-F238E27FC236}">
                <a16:creationId xmlns:a16="http://schemas.microsoft.com/office/drawing/2014/main" id="{A1D50340-522B-0420-24A7-F1E19FD0ADDB}"/>
              </a:ext>
            </a:extLst>
          </p:cNvPr>
          <p:cNvSpPr txBox="1"/>
          <p:nvPr/>
        </p:nvSpPr>
        <p:spPr>
          <a:xfrm>
            <a:off x="4516894" y="3864799"/>
            <a:ext cx="6839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17</a:t>
            </a:r>
          </a:p>
        </p:txBody>
      </p:sp>
      <p:sp>
        <p:nvSpPr>
          <p:cNvPr id="12417" name="TextovéPole 12416">
            <a:extLst>
              <a:ext uri="{FF2B5EF4-FFF2-40B4-BE49-F238E27FC236}">
                <a16:creationId xmlns:a16="http://schemas.microsoft.com/office/drawing/2014/main" id="{1D80978C-DF17-1833-05F5-6CCC59E0E79E}"/>
              </a:ext>
            </a:extLst>
          </p:cNvPr>
          <p:cNvSpPr txBox="1"/>
          <p:nvPr/>
        </p:nvSpPr>
        <p:spPr>
          <a:xfrm>
            <a:off x="5528704" y="4924934"/>
            <a:ext cx="2121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4</a:t>
            </a:r>
          </a:p>
        </p:txBody>
      </p:sp>
      <p:sp>
        <p:nvSpPr>
          <p:cNvPr id="12418" name="TextovéPole 12417">
            <a:extLst>
              <a:ext uri="{FF2B5EF4-FFF2-40B4-BE49-F238E27FC236}">
                <a16:creationId xmlns:a16="http://schemas.microsoft.com/office/drawing/2014/main" id="{7DD78B88-231E-3F27-B26D-1384295EDB50}"/>
              </a:ext>
            </a:extLst>
          </p:cNvPr>
          <p:cNvSpPr txBox="1"/>
          <p:nvPr/>
        </p:nvSpPr>
        <p:spPr>
          <a:xfrm>
            <a:off x="4989493" y="1663727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15</a:t>
            </a:r>
          </a:p>
        </p:txBody>
      </p:sp>
      <p:sp>
        <p:nvSpPr>
          <p:cNvPr id="12419" name="TextovéPole 12418">
            <a:extLst>
              <a:ext uri="{FF2B5EF4-FFF2-40B4-BE49-F238E27FC236}">
                <a16:creationId xmlns:a16="http://schemas.microsoft.com/office/drawing/2014/main" id="{D8BE69FE-F290-C159-2A71-83AD20783C7D}"/>
              </a:ext>
            </a:extLst>
          </p:cNvPr>
          <p:cNvSpPr txBox="1"/>
          <p:nvPr/>
        </p:nvSpPr>
        <p:spPr>
          <a:xfrm>
            <a:off x="6978328" y="1635592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5</a:t>
            </a:r>
          </a:p>
        </p:txBody>
      </p:sp>
      <p:sp>
        <p:nvSpPr>
          <p:cNvPr id="12420" name="TextovéPole 12419">
            <a:extLst>
              <a:ext uri="{FF2B5EF4-FFF2-40B4-BE49-F238E27FC236}">
                <a16:creationId xmlns:a16="http://schemas.microsoft.com/office/drawing/2014/main" id="{F00672CC-6D73-0879-C051-3ADC53421CD6}"/>
              </a:ext>
            </a:extLst>
          </p:cNvPr>
          <p:cNvSpPr txBox="1"/>
          <p:nvPr/>
        </p:nvSpPr>
        <p:spPr>
          <a:xfrm>
            <a:off x="5594373" y="2931096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19</a:t>
            </a:r>
          </a:p>
        </p:txBody>
      </p:sp>
      <p:sp>
        <p:nvSpPr>
          <p:cNvPr id="12421" name="TextovéPole 12420">
            <a:extLst>
              <a:ext uri="{FF2B5EF4-FFF2-40B4-BE49-F238E27FC236}">
                <a16:creationId xmlns:a16="http://schemas.microsoft.com/office/drawing/2014/main" id="{EFB019CF-9AE8-32B6-19D6-42E9BE448C7D}"/>
              </a:ext>
            </a:extLst>
          </p:cNvPr>
          <p:cNvSpPr txBox="1"/>
          <p:nvPr/>
        </p:nvSpPr>
        <p:spPr>
          <a:xfrm>
            <a:off x="6014068" y="3376524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10</a:t>
            </a:r>
          </a:p>
        </p:txBody>
      </p:sp>
      <p:sp>
        <p:nvSpPr>
          <p:cNvPr id="12422" name="TextovéPole 12421">
            <a:extLst>
              <a:ext uri="{FF2B5EF4-FFF2-40B4-BE49-F238E27FC236}">
                <a16:creationId xmlns:a16="http://schemas.microsoft.com/office/drawing/2014/main" id="{5D43651A-0D82-6085-C21E-AD1EC2E115EC}"/>
              </a:ext>
            </a:extLst>
          </p:cNvPr>
          <p:cNvSpPr txBox="1"/>
          <p:nvPr/>
        </p:nvSpPr>
        <p:spPr>
          <a:xfrm>
            <a:off x="7365369" y="367312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11</a:t>
            </a:r>
          </a:p>
        </p:txBody>
      </p:sp>
      <p:sp>
        <p:nvSpPr>
          <p:cNvPr id="12423" name="TextovéPole 12422">
            <a:extLst>
              <a:ext uri="{FF2B5EF4-FFF2-40B4-BE49-F238E27FC236}">
                <a16:creationId xmlns:a16="http://schemas.microsoft.com/office/drawing/2014/main" id="{52BDF5A2-60BD-3B04-E149-5355E79AB865}"/>
              </a:ext>
            </a:extLst>
          </p:cNvPr>
          <p:cNvSpPr txBox="1"/>
          <p:nvPr/>
        </p:nvSpPr>
        <p:spPr>
          <a:xfrm>
            <a:off x="5359370" y="4508666"/>
            <a:ext cx="3792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16</a:t>
            </a:r>
          </a:p>
        </p:txBody>
      </p:sp>
      <p:sp>
        <p:nvSpPr>
          <p:cNvPr id="12424" name="TextovéPole 12423">
            <a:extLst>
              <a:ext uri="{FF2B5EF4-FFF2-40B4-BE49-F238E27FC236}">
                <a16:creationId xmlns:a16="http://schemas.microsoft.com/office/drawing/2014/main" id="{68C76973-1844-6A37-F0D3-F7A0CF88ABED}"/>
              </a:ext>
            </a:extLst>
          </p:cNvPr>
          <p:cNvSpPr txBox="1"/>
          <p:nvPr/>
        </p:nvSpPr>
        <p:spPr>
          <a:xfrm>
            <a:off x="6241151" y="4886999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12</a:t>
            </a:r>
          </a:p>
        </p:txBody>
      </p:sp>
      <p:pic>
        <p:nvPicPr>
          <p:cNvPr id="20490" name="Picture 10" descr="Vetor de sticky note design do Stock | Adobe Stock">
            <a:extLst>
              <a:ext uri="{FF2B5EF4-FFF2-40B4-BE49-F238E27FC236}">
                <a16:creationId xmlns:a16="http://schemas.microsoft.com/office/drawing/2014/main" id="{2BBF4858-F03B-0D24-F145-79E6F970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2222" y1="50000" x2="52222" y2="50000"/>
                        <a14:foregroundMark x1="52222" y1="50000" x2="52222" y2="50000"/>
                        <a14:foregroundMark x1="52222" y1="50000" x2="52222" y2="50000"/>
                        <a14:foregroundMark x1="52222" y1="50000" x2="52222" y2="50000"/>
                        <a14:foregroundMark x1="30000" y1="33889" x2="37222" y2="52778"/>
                        <a14:foregroundMark x1="37222" y1="52778" x2="57778" y2="72222"/>
                        <a14:foregroundMark x1="53889" y1="28889" x2="49444" y2="53056"/>
                        <a14:foregroundMark x1="49444" y1="53056" x2="50556" y2="45000"/>
                        <a14:foregroundMark x1="52778" y1="41667" x2="50000" y2="60000"/>
                        <a14:foregroundMark x1="50000" y1="60000" x2="41944" y2="46111"/>
                        <a14:foregroundMark x1="41944" y1="46111" x2="47222" y2="56111"/>
                        <a14:foregroundMark x1="47778" y1="19444" x2="47778" y2="19444"/>
                        <a14:foregroundMark x1="46667" y1="20000" x2="52778" y2="43333"/>
                        <a14:foregroundMark x1="41111" y1="36667" x2="41111" y2="49444"/>
                        <a14:foregroundMark x1="38889" y1="28333" x2="33333" y2="53611"/>
                        <a14:foregroundMark x1="33333" y1="53611" x2="36667" y2="60000"/>
                        <a14:foregroundMark x1="42778" y1="24444" x2="28333" y2="30278"/>
                        <a14:foregroundMark x1="28333" y1="30278" x2="26111" y2="68889"/>
                        <a14:foregroundMark x1="26111" y1="68889" x2="53333" y2="81667"/>
                        <a14:foregroundMark x1="53333" y1="81667" x2="73056" y2="76111"/>
                        <a14:foregroundMark x1="73056" y1="76111" x2="75278" y2="54722"/>
                        <a14:foregroundMark x1="75278" y1="54722" x2="72222" y2="35000"/>
                        <a14:foregroundMark x1="72222" y1="35000" x2="52778" y2="26667"/>
                        <a14:foregroundMark x1="22222" y1="37778" x2="24444" y2="85000"/>
                        <a14:foregroundMark x1="21667" y1="60000" x2="22778" y2="38333"/>
                        <a14:foregroundMark x1="21667" y1="38333" x2="20556" y2="51111"/>
                        <a14:foregroundMark x1="71667" y1="77222" x2="76111" y2="80556"/>
                        <a14:foregroundMark x1="30556" y1="83889" x2="30556" y2="83889"/>
                        <a14:foregroundMark x1="32778" y1="87222" x2="67222" y2="85556"/>
                        <a14:foregroundMark x1="67222" y1="28889" x2="66111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48" y="125673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dian village icon from culture collection. Filled indian village,  village, indian glyph icons isolated on white background. Black vector  indian village sign, symbol for web design and mobile apps  Stock-Vektorgrafik | Adobe">
            <a:extLst>
              <a:ext uri="{FF2B5EF4-FFF2-40B4-BE49-F238E27FC236}">
                <a16:creationId xmlns:a16="http://schemas.microsoft.com/office/drawing/2014/main" id="{33289CEF-1430-EAA6-6990-9789869A9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900" y1="36000" x2="68900" y2="36000"/>
                        <a14:foregroundMark x1="62700" y1="46300" x2="62700" y2="46300"/>
                        <a14:foregroundMark x1="62200" y1="55700" x2="62200" y2="55700"/>
                        <a14:foregroundMark x1="71100" y1="51200" x2="71100" y2="51200"/>
                        <a14:foregroundMark x1="38400" y1="55000" x2="38400" y2="55000"/>
                        <a14:foregroundMark x1="46900" y1="60000" x2="46900" y2="60000"/>
                        <a14:foregroundMark x1="29000" y1="59800" x2="29000" y2="59800"/>
                        <a14:foregroundMark x1="38100" y1="66100" x2="381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20616" r="18236" b="23807"/>
          <a:stretch/>
        </p:blipFill>
        <p:spPr bwMode="auto">
          <a:xfrm>
            <a:off x="9983154" y="2339381"/>
            <a:ext cx="732472" cy="65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E1D22A6-4FFE-215E-7E7B-98356DBB27B9}"/>
              </a:ext>
            </a:extLst>
          </p:cNvPr>
          <p:cNvSpPr txBox="1"/>
          <p:nvPr/>
        </p:nvSpPr>
        <p:spPr>
          <a:xfrm>
            <a:off x="10831627" y="2367290"/>
            <a:ext cx="903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>
                <a:latin typeface="Bodoni MT" panose="02070603080606020203" pitchFamily="18" charset="0"/>
              </a:rPr>
              <a:t>Vesnice Borůvek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75E54B2-6016-516E-7CEF-B7FB766EC272}"/>
              </a:ext>
            </a:extLst>
          </p:cNvPr>
          <p:cNvSpPr txBox="1"/>
          <p:nvPr/>
        </p:nvSpPr>
        <p:spPr>
          <a:xfrm>
            <a:off x="10309721" y="3244334"/>
            <a:ext cx="68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0"/>
              </a:rPr>
              <a:t>X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826F8E89-C795-539B-55E9-F10E42484B2A}"/>
              </a:ext>
            </a:extLst>
          </p:cNvPr>
          <p:cNvSpPr txBox="1"/>
          <p:nvPr/>
        </p:nvSpPr>
        <p:spPr>
          <a:xfrm>
            <a:off x="10745902" y="3193778"/>
            <a:ext cx="903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dirty="0">
                <a:latin typeface="Bodoni MT" panose="02070603080606020203" pitchFamily="18" charset="0"/>
              </a:rPr>
              <a:t>Rozbité stroje po cestě</a:t>
            </a:r>
          </a:p>
        </p:txBody>
      </p:sp>
    </p:spTree>
    <p:extLst>
      <p:ext uri="{BB962C8B-B14F-4D97-AF65-F5344CB8AC3E}">
        <p14:creationId xmlns:p14="http://schemas.microsoft.com/office/powerpoint/2010/main" val="306715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2A42-C9AD-3DEE-E5AE-A2A987BAA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D6C9510-7A51-0E57-0EEC-AEFAC7A6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084084"/>
            <a:ext cx="12191998" cy="902616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5A1EBD3-34EF-F7EF-B8E4-45188B61370E}"/>
              </a:ext>
            </a:extLst>
          </p:cNvPr>
          <p:cNvSpPr txBox="1"/>
          <p:nvPr/>
        </p:nvSpPr>
        <p:spPr>
          <a:xfrm>
            <a:off x="4354285" y="1233714"/>
            <a:ext cx="6879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400" b="1" dirty="0">
                <a:latin typeface="Elephant" panose="02020904090505020303" pitchFamily="18" charset="0"/>
              </a:rPr>
              <a:t>Honba za lékem pro </a:t>
            </a:r>
            <a:r>
              <a:rPr lang="cs-CZ" sz="4400" b="1" dirty="0" err="1">
                <a:latin typeface="Elephant" panose="02020904090505020303" pitchFamily="18" charset="0"/>
              </a:rPr>
              <a:t>oddishe</a:t>
            </a:r>
            <a:r>
              <a:rPr lang="cs-CZ" sz="4400" b="1" dirty="0">
                <a:latin typeface="Elephant" panose="02020904090505020303" pitchFamily="18" charset="0"/>
              </a:rPr>
              <a:t> začíná…</a:t>
            </a:r>
          </a:p>
        </p:txBody>
      </p:sp>
    </p:spTree>
    <p:extLst>
      <p:ext uri="{BB962C8B-B14F-4D97-AF65-F5344CB8AC3E}">
        <p14:creationId xmlns:p14="http://schemas.microsoft.com/office/powerpoint/2010/main" val="2684628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yšlenková bublina: obláček 6">
            <a:extLst>
              <a:ext uri="{FF2B5EF4-FFF2-40B4-BE49-F238E27FC236}">
                <a16:creationId xmlns:a16="http://schemas.microsoft.com/office/drawing/2014/main" id="{4C1D929D-A926-AF60-0BA8-76ED13C38BD1}"/>
              </a:ext>
            </a:extLst>
          </p:cNvPr>
          <p:cNvSpPr/>
          <p:nvPr/>
        </p:nvSpPr>
        <p:spPr>
          <a:xfrm>
            <a:off x="368862" y="0"/>
            <a:ext cx="10745705" cy="5412052"/>
          </a:xfrm>
          <a:prstGeom prst="cloudCallout">
            <a:avLst>
              <a:gd name="adj1" fmla="val -107521"/>
              <a:gd name="adj2" fmla="val 5334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D597720-F3AB-C7EA-8ABD-BFB961F7B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77" y="2315792"/>
            <a:ext cx="4542208" cy="4542208"/>
          </a:xfrm>
          <a:prstGeom prst="rect">
            <a:avLst/>
          </a:prstGeom>
        </p:spPr>
      </p:pic>
      <p:pic>
        <p:nvPicPr>
          <p:cNvPr id="2052" name="Picture 4" descr="Discover Pokémon Together | Oddish">
            <a:extLst>
              <a:ext uri="{FF2B5EF4-FFF2-40B4-BE49-F238E27FC236}">
                <a16:creationId xmlns:a16="http://schemas.microsoft.com/office/drawing/2014/main" id="{27D0AB7A-A4D3-1D2F-2736-771A21B5D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808" y="784155"/>
            <a:ext cx="2636420" cy="22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0D3F10E1-6136-73F3-A110-40C3AA392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t="26626" r="15104"/>
          <a:stretch/>
        </p:blipFill>
        <p:spPr>
          <a:xfrm>
            <a:off x="4485371" y="2307569"/>
            <a:ext cx="2156060" cy="224286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F4E2B248-17B5-B799-98EF-8F980E4A1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76"/>
          <a:stretch/>
        </p:blipFill>
        <p:spPr>
          <a:xfrm>
            <a:off x="827169" y="1357085"/>
            <a:ext cx="4762500" cy="13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3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047F9B-024D-A23D-735C-917BD34B2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bschlusshut und diplom - Kostenlose bildung-Icons">
            <a:extLst>
              <a:ext uri="{FF2B5EF4-FFF2-40B4-BE49-F238E27FC236}">
                <a16:creationId xmlns:a16="http://schemas.microsoft.com/office/drawing/2014/main" id="{9E4B4FFA-304D-A9B2-8B14-A2386EED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27" y="689008"/>
            <a:ext cx="2739992" cy="273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B65818-ECB0-136F-DB35-860EB7F95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5" y="2581275"/>
            <a:ext cx="4933950" cy="45910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7822906-2B1D-47D0-66C8-24943BAD0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35" y="689008"/>
            <a:ext cx="5326739" cy="29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18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B9DC0F-3C20-AAF0-6E27-0F00AE93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ED72294F-8A2E-F80B-647C-9A5305AAB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" b="43984" l="38184" r="65137">
                        <a14:foregroundMark x1="49805" y1="30572" x2="49805" y2="30572"/>
                        <a14:foregroundMark x1="43457" y1="29586" x2="43457" y2="29586"/>
                        <a14:foregroundMark x1="45410" y1="24063" x2="45410" y2="24063"/>
                        <a14:foregroundMark x1="56641" y1="28205" x2="56641" y2="28205"/>
                        <a14:foregroundMark x1="50781" y1="9862" x2="50781" y2="9862"/>
                        <a14:foregroundMark x1="49902" y1="4734" x2="49902" y2="4734"/>
                        <a14:foregroundMark x1="49609" y1="1972" x2="49609" y2="1972"/>
                        <a14:foregroundMark x1="49805" y1="986" x2="49805" y2="986"/>
                        <a14:foregroundMark x1="49707" y1="31361" x2="49707" y2="31361"/>
                        <a14:foregroundMark x1="49707" y1="31361" x2="49707" y2="31361"/>
                        <a14:foregroundMark x1="49707" y1="31361" x2="49707" y2="31361"/>
                        <a14:foregroundMark x1="56250" y1="9665" x2="56250" y2="9665"/>
                        <a14:foregroundMark x1="52246" y1="38462" x2="52246" y2="38462"/>
                        <a14:backgroundMark x1="60645" y1="19329" x2="60840" y2="19527"/>
                        <a14:backgroundMark x1="50586" y1="37278" x2="50586" y2="37278"/>
                        <a14:backgroundMark x1="50391" y1="37278" x2="50195" y2="37475"/>
                        <a14:backgroundMark x1="49609" y1="37081" x2="50684" y2="370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14" r="31360" b="50878"/>
          <a:stretch/>
        </p:blipFill>
        <p:spPr>
          <a:xfrm>
            <a:off x="1729339" y="568528"/>
            <a:ext cx="9772850" cy="7068478"/>
          </a:xfrm>
          <a:prstGeom prst="rect">
            <a:avLst/>
          </a:prstGeom>
        </p:spPr>
      </p:pic>
      <p:pic>
        <p:nvPicPr>
          <p:cNvPr id="11" name="Picture 4" descr="Abschlusshut und diplom - Kostenlose bildung-Icons">
            <a:extLst>
              <a:ext uri="{FF2B5EF4-FFF2-40B4-BE49-F238E27FC236}">
                <a16:creationId xmlns:a16="http://schemas.microsoft.com/office/drawing/2014/main" id="{CAB4F038-F146-79D3-B2D9-3A013D2AB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49" y="2351871"/>
            <a:ext cx="1302620" cy="13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9C3F8F10-B2A6-C08B-743B-9C4FFDE75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34" y="2821428"/>
            <a:ext cx="1790566" cy="166612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3EE0549A-D011-FB33-CA36-866A6F62C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509">
            <a:off x="4235207" y="2667166"/>
            <a:ext cx="1368594" cy="761918"/>
          </a:xfrm>
          <a:prstGeom prst="rect">
            <a:avLst/>
          </a:prstGeom>
        </p:spPr>
      </p:pic>
      <p:sp>
        <p:nvSpPr>
          <p:cNvPr id="17" name="Tlačítko akce: Nápověda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9AD3949-5814-F2D2-B26D-158E4858FC5B}"/>
              </a:ext>
            </a:extLst>
          </p:cNvPr>
          <p:cNvSpPr/>
          <p:nvPr/>
        </p:nvSpPr>
        <p:spPr>
          <a:xfrm>
            <a:off x="8002363" y="3139057"/>
            <a:ext cx="870448" cy="963710"/>
          </a:xfrm>
          <a:prstGeom prst="actionButtonHelp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6513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C299E-4964-0D4B-6399-318B1DAC6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ázek 17">
            <a:extLst>
              <a:ext uri="{FF2B5EF4-FFF2-40B4-BE49-F238E27FC236}">
                <a16:creationId xmlns:a16="http://schemas.microsoft.com/office/drawing/2014/main" id="{834E02DE-D36D-DACD-3F5C-30AE4405A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9" b="42801" l="75098" r="98535">
                        <a14:foregroundMark x1="87695" y1="4142" x2="87695" y2="4142"/>
                        <a14:foregroundMark x1="83984" y1="7495" x2="83984" y2="7495"/>
                        <a14:foregroundMark x1="87598" y1="19329" x2="87598" y2="19329"/>
                        <a14:foregroundMark x1="91211" y1="11045" x2="91211" y2="11045"/>
                        <a14:foregroundMark x1="87109" y1="2959" x2="87109" y2="2959"/>
                        <a14:foregroundMark x1="87500" y1="789" x2="87500" y2="789"/>
                        <a14:foregroundMark x1="87988" y1="10454" x2="87988" y2="10454"/>
                        <a14:foregroundMark x1="96777" y1="32347" x2="96777" y2="32347"/>
                        <a14:foregroundMark x1="98535" y1="27022" x2="98535" y2="27022"/>
                        <a14:foregroundMark x1="89453" y1="41026" x2="89453" y2="41026"/>
                        <a14:foregroundMark x1="88965" y1="39053" x2="88965" y2="39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09" t="-1493" r="-611" b="52160"/>
          <a:stretch/>
        </p:blipFill>
        <p:spPr>
          <a:xfrm>
            <a:off x="1568919" y="156886"/>
            <a:ext cx="8527982" cy="7386440"/>
          </a:xfrm>
          <a:prstGeom prst="rect">
            <a:avLst/>
          </a:prstGeom>
        </p:spPr>
      </p:pic>
      <p:pic>
        <p:nvPicPr>
          <p:cNvPr id="11" name="Picture 4" descr="Abschlusshut und diplom - Kostenlose bildung-Icons">
            <a:extLst>
              <a:ext uri="{FF2B5EF4-FFF2-40B4-BE49-F238E27FC236}">
                <a16:creationId xmlns:a16="http://schemas.microsoft.com/office/drawing/2014/main" id="{E24B94DB-80F2-FDB6-A5B3-CE06826B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00" y="1828038"/>
            <a:ext cx="1302620" cy="13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036C7E4-1553-8943-D489-1B2A7A616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82" y="2183980"/>
            <a:ext cx="1790566" cy="1666126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4A268517-6FA2-0F06-66A3-50644B822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509">
            <a:off x="4211174" y="2375371"/>
            <a:ext cx="1368594" cy="761918"/>
          </a:xfrm>
          <a:prstGeom prst="rect">
            <a:avLst/>
          </a:prstGeom>
        </p:spPr>
      </p:pic>
      <p:pic>
        <p:nvPicPr>
          <p:cNvPr id="2" name="Picture 4" descr="Discover Pokémon Together | Oddish">
            <a:extLst>
              <a:ext uri="{FF2B5EF4-FFF2-40B4-BE49-F238E27FC236}">
                <a16:creationId xmlns:a16="http://schemas.microsoft.com/office/drawing/2014/main" id="{CEFA7465-C392-6593-B00B-2E0489D1E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02" y="3282215"/>
            <a:ext cx="1844016" cy="15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75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0284B-BC52-72ED-38D5-D623D6FFD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iscover Pokémon Together | Oddish">
            <a:extLst>
              <a:ext uri="{FF2B5EF4-FFF2-40B4-BE49-F238E27FC236}">
                <a16:creationId xmlns:a16="http://schemas.microsoft.com/office/drawing/2014/main" id="{34E4F32E-7EEE-5870-AB25-3AB74F77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35" y="403683"/>
            <a:ext cx="7212530" cy="60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663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5BE32-07AF-8280-AA34-94ADF706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iscover Pokémon Together | Oddish">
            <a:extLst>
              <a:ext uri="{FF2B5EF4-FFF2-40B4-BE49-F238E27FC236}">
                <a16:creationId xmlns:a16="http://schemas.microsoft.com/office/drawing/2014/main" id="{722E9D73-1072-C7E6-5C54-388ABC48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35" y="403683"/>
            <a:ext cx="7212530" cy="60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13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9AFD0-AA0F-7DDF-0027-26FE1527D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ddish Sad by Flowfell on DeviantArt">
            <a:extLst>
              <a:ext uri="{FF2B5EF4-FFF2-40B4-BE49-F238E27FC236}">
                <a16:creationId xmlns:a16="http://schemas.microsoft.com/office/drawing/2014/main" id="{451668AE-E5F6-D437-3A90-15F010E2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63" y="1009650"/>
            <a:ext cx="4029075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9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702</Words>
  <Application>Microsoft Office PowerPoint</Application>
  <PresentationFormat>Širokoúhlá obrazovka</PresentationFormat>
  <Paragraphs>404</Paragraphs>
  <Slides>28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28</vt:i4>
      </vt:variant>
    </vt:vector>
  </HeadingPairs>
  <TitlesOfParts>
    <vt:vector size="38" baseType="lpstr">
      <vt:lpstr>Algerian</vt:lpstr>
      <vt:lpstr>Arial</vt:lpstr>
      <vt:lpstr>Bodoni MT</vt:lpstr>
      <vt:lpstr>Brush Script MT</vt:lpstr>
      <vt:lpstr>Calibri</vt:lpstr>
      <vt:lpstr>Calibri Light</vt:lpstr>
      <vt:lpstr>Constantia</vt:lpstr>
      <vt:lpstr>Elephant</vt:lpstr>
      <vt:lpstr>Rockwell Extra Bold</vt:lpstr>
      <vt:lpstr>Motiv Office</vt:lpstr>
      <vt:lpstr>Pro oddishe všechno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Hana Pluskalová</dc:creator>
  <cp:lastModifiedBy>Hana Pluskalová</cp:lastModifiedBy>
  <cp:revision>1</cp:revision>
  <dcterms:created xsi:type="dcterms:W3CDTF">2025-01-21T15:13:06Z</dcterms:created>
  <dcterms:modified xsi:type="dcterms:W3CDTF">2025-01-21T23:46:52Z</dcterms:modified>
</cp:coreProperties>
</file>